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6"/>
  </p:sldMasterIdLst>
  <p:notesMasterIdLst>
    <p:notesMasterId r:id="rId20"/>
  </p:notesMasterIdLst>
  <p:handoutMasterIdLst>
    <p:handoutMasterId r:id="rId21"/>
  </p:handoutMasterIdLst>
  <p:sldIdLst>
    <p:sldId id="256" r:id="rId7"/>
    <p:sldId id="258" r:id="rId8"/>
    <p:sldId id="284" r:id="rId9"/>
    <p:sldId id="278" r:id="rId10"/>
    <p:sldId id="277" r:id="rId11"/>
    <p:sldId id="279" r:id="rId12"/>
    <p:sldId id="274" r:id="rId13"/>
    <p:sldId id="281" r:id="rId14"/>
    <p:sldId id="280" r:id="rId15"/>
    <p:sldId id="282" r:id="rId16"/>
    <p:sldId id="283" r:id="rId17"/>
    <p:sldId id="272" r:id="rId18"/>
    <p:sldId id="267" r:id="rId19"/>
  </p:sldIdLst>
  <p:sldSz cx="10691813" cy="7559675"/>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09B83C-DA81-E0C6-7346-636CAE185BDA}" name="Andrew, Lesley" initials="LA" userId="S::Lesley.Andrew@finance.gov.au::a5ad4d04-3ee8-4746-9eb1-b40539356acf" providerId="AD"/>
  <p188:author id="{DECF2A76-C7E4-0FD7-FD7A-4DAD66E1A0A7}" name="Whitfort, Matt" initials="MW" userId="S::Matthew.Whitfort@finance.gov.au::3bae1c4a-11a4-4b45-a025-7c08c1945fa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FB558"/>
    <a:srgbClr val="359D9A"/>
    <a:srgbClr val="444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6F46A2-A3D0-4BC6-A727-77A418FB0638}" v="21" dt="2024-11-27T22:45:57.874"/>
    <p1510:client id="{A551AEC8-615E-F076-BD49-BE760537C56E}" v="64" dt="2024-11-27T04:27:00.1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Molly" userId="61567088-597b-4f67-8a69-a40dd907fdd2" providerId="ADAL" clId="{6C6F46A2-A3D0-4BC6-A727-77A418FB0638}"/>
    <pc:docChg chg="undo custSel modSld">
      <pc:chgData name="James, Molly" userId="61567088-597b-4f67-8a69-a40dd907fdd2" providerId="ADAL" clId="{6C6F46A2-A3D0-4BC6-A727-77A418FB0638}" dt="2024-11-27T22:45:57.874" v="20" actId="208"/>
      <pc:docMkLst>
        <pc:docMk/>
      </pc:docMkLst>
      <pc:sldChg chg="modSp mod">
        <pc:chgData name="James, Molly" userId="61567088-597b-4f67-8a69-a40dd907fdd2" providerId="ADAL" clId="{6C6F46A2-A3D0-4BC6-A727-77A418FB0638}" dt="2024-11-27T22:45:57.874" v="20" actId="208"/>
        <pc:sldMkLst>
          <pc:docMk/>
          <pc:sldMk cId="3661923629" sldId="278"/>
        </pc:sldMkLst>
        <pc:spChg chg="mod">
          <ac:chgData name="James, Molly" userId="61567088-597b-4f67-8a69-a40dd907fdd2" providerId="ADAL" clId="{6C6F46A2-A3D0-4BC6-A727-77A418FB0638}" dt="2024-11-27T22:45:57.874" v="20" actId="208"/>
          <ac:spMkLst>
            <pc:docMk/>
            <pc:sldMk cId="3661923629" sldId="278"/>
            <ac:spMk id="3" creationId="{3B57CF81-2466-9DA0-A7B2-E069E5486CF5}"/>
          </ac:spMkLst>
        </pc:spChg>
        <pc:spChg chg="mod">
          <ac:chgData name="James, Molly" userId="61567088-597b-4f67-8a69-a40dd907fdd2" providerId="ADAL" clId="{6C6F46A2-A3D0-4BC6-A727-77A418FB0638}" dt="2024-11-27T22:42:21.894" v="4" actId="207"/>
          <ac:spMkLst>
            <pc:docMk/>
            <pc:sldMk cId="3661923629" sldId="278"/>
            <ac:spMk id="16" creationId="{566232C3-B09B-F700-CD78-CC1EAF6FD8B2}"/>
          </ac:spMkLst>
        </pc:spChg>
        <pc:spChg chg="mod">
          <ac:chgData name="James, Molly" userId="61567088-597b-4f67-8a69-a40dd907fdd2" providerId="ADAL" clId="{6C6F46A2-A3D0-4BC6-A727-77A418FB0638}" dt="2024-11-27T22:42:13.105" v="2" actId="207"/>
          <ac:spMkLst>
            <pc:docMk/>
            <pc:sldMk cId="3661923629" sldId="278"/>
            <ac:spMk id="17" creationId="{511F3C4D-A6B9-3132-FB2B-2BCD639028FA}"/>
          </ac:spMkLst>
        </pc:spChg>
        <pc:spChg chg="mod">
          <ac:chgData name="James, Molly" userId="61567088-597b-4f67-8a69-a40dd907fdd2" providerId="ADAL" clId="{6C6F46A2-A3D0-4BC6-A727-77A418FB0638}" dt="2024-11-27T22:42:03.570" v="0" actId="207"/>
          <ac:spMkLst>
            <pc:docMk/>
            <pc:sldMk cId="3661923629" sldId="278"/>
            <ac:spMk id="18" creationId="{A0578778-3E93-6066-F3B8-F6AFD85E075A}"/>
          </ac:spMkLst>
        </pc:spChg>
      </pc:sldChg>
      <pc:sldChg chg="modSp mod">
        <pc:chgData name="James, Molly" userId="61567088-597b-4f67-8a69-a40dd907fdd2" providerId="ADAL" clId="{6C6F46A2-A3D0-4BC6-A727-77A418FB0638}" dt="2024-11-27T22:45:25.530" v="18" actId="313"/>
        <pc:sldMkLst>
          <pc:docMk/>
          <pc:sldMk cId="704681493" sldId="281"/>
        </pc:sldMkLst>
        <pc:spChg chg="mod">
          <ac:chgData name="James, Molly" userId="61567088-597b-4f67-8a69-a40dd907fdd2" providerId="ADAL" clId="{6C6F46A2-A3D0-4BC6-A727-77A418FB0638}" dt="2024-11-27T22:44:36.701" v="11" actId="1582"/>
          <ac:spMkLst>
            <pc:docMk/>
            <pc:sldMk cId="704681493" sldId="281"/>
            <ac:spMk id="8" creationId="{8A8E5BD7-59BD-E211-5727-15CFF4AAEFB4}"/>
          </ac:spMkLst>
        </pc:spChg>
        <pc:spChg chg="mod">
          <ac:chgData name="James, Molly" userId="61567088-597b-4f67-8a69-a40dd907fdd2" providerId="ADAL" clId="{6C6F46A2-A3D0-4BC6-A727-77A418FB0638}" dt="2024-11-27T22:44:43.482" v="12" actId="1582"/>
          <ac:spMkLst>
            <pc:docMk/>
            <pc:sldMk cId="704681493" sldId="281"/>
            <ac:spMk id="9" creationId="{7F54C549-AFEB-E232-79FC-A6182ADB356E}"/>
          </ac:spMkLst>
        </pc:spChg>
        <pc:graphicFrameChg chg="mod modGraphic">
          <ac:chgData name="James, Molly" userId="61567088-597b-4f67-8a69-a40dd907fdd2" providerId="ADAL" clId="{6C6F46A2-A3D0-4BC6-A727-77A418FB0638}" dt="2024-11-27T22:45:25.530" v="18" actId="313"/>
          <ac:graphicFrameMkLst>
            <pc:docMk/>
            <pc:sldMk cId="704681493" sldId="281"/>
            <ac:graphicFrameMk id="2" creationId="{32C268D9-9E5F-EEB7-16B8-9BD529482071}"/>
          </ac:graphicFrameMkLst>
        </pc:graphicFrameChg>
      </pc:sldChg>
    </pc:docChg>
  </pc:docChgLst>
  <pc:docChgLst>
    <pc:chgData name="James, Molly" userId="61567088-597b-4f67-8a69-a40dd907fdd2" providerId="ADAL" clId="{5B66DA1F-E03B-458B-AD78-60EA9B36E75A}"/>
    <pc:docChg chg="custSel addSld delSld modSld sldOrd">
      <pc:chgData name="James, Molly" userId="61567088-597b-4f67-8a69-a40dd907fdd2" providerId="ADAL" clId="{5B66DA1F-E03B-458B-AD78-60EA9B36E75A}" dt="2024-11-18T03:39:08.559" v="1417" actId="255"/>
      <pc:docMkLst>
        <pc:docMk/>
      </pc:docMkLst>
      <pc:sldChg chg="addSp delSp modSp mod modClrScheme chgLayout modNotes">
        <pc:chgData name="James, Molly" userId="61567088-597b-4f67-8a69-a40dd907fdd2" providerId="ADAL" clId="{5B66DA1F-E03B-458B-AD78-60EA9B36E75A}" dt="2024-11-18T03:26:55.688" v="1127" actId="14100"/>
        <pc:sldMkLst>
          <pc:docMk/>
          <pc:sldMk cId="1538913648" sldId="256"/>
        </pc:sldMkLst>
        <pc:spChg chg="mod ord">
          <ac:chgData name="James, Molly" userId="61567088-597b-4f67-8a69-a40dd907fdd2" providerId="ADAL" clId="{5B66DA1F-E03B-458B-AD78-60EA9B36E75A}" dt="2024-11-18T03:26:55.688" v="1127" actId="14100"/>
          <ac:spMkLst>
            <pc:docMk/>
            <pc:sldMk cId="1538913648" sldId="256"/>
            <ac:spMk id="6" creationId="{F539A8F8-13A9-6508-25D8-1BF5C4C68AED}"/>
          </ac:spMkLst>
        </pc:spChg>
        <pc:spChg chg="mod ord">
          <ac:chgData name="James, Molly" userId="61567088-597b-4f67-8a69-a40dd907fdd2" providerId="ADAL" clId="{5B66DA1F-E03B-458B-AD78-60EA9B36E75A}" dt="2024-11-18T03:26:52.458" v="1126" actId="700"/>
          <ac:spMkLst>
            <pc:docMk/>
            <pc:sldMk cId="1538913648" sldId="256"/>
            <ac:spMk id="7" creationId="{27DAD67A-EE4E-8979-450C-B3857DB457E7}"/>
          </ac:spMkLst>
        </pc:spChg>
      </pc:sldChg>
      <pc:sldChg chg="addSp delSp modSp mod chgLayout modNotes">
        <pc:chgData name="James, Molly" userId="61567088-597b-4f67-8a69-a40dd907fdd2" providerId="ADAL" clId="{5B66DA1F-E03B-458B-AD78-60EA9B36E75A}" dt="2024-11-18T03:39:08.559" v="1417" actId="255"/>
        <pc:sldMkLst>
          <pc:docMk/>
          <pc:sldMk cId="600589008" sldId="258"/>
        </pc:sldMkLst>
        <pc:spChg chg="add mod ord">
          <ac:chgData name="James, Molly" userId="61567088-597b-4f67-8a69-a40dd907fdd2" providerId="ADAL" clId="{5B66DA1F-E03B-458B-AD78-60EA9B36E75A}" dt="2024-11-18T03:19:19.659" v="157" actId="20577"/>
          <ac:spMkLst>
            <pc:docMk/>
            <pc:sldMk cId="600589008" sldId="258"/>
            <ac:spMk id="2" creationId="{541A742E-AC07-E738-F390-A7E5B314D166}"/>
          </ac:spMkLst>
        </pc:spChg>
        <pc:spChg chg="mod ord">
          <ac:chgData name="James, Molly" userId="61567088-597b-4f67-8a69-a40dd907fdd2" providerId="ADAL" clId="{5B66DA1F-E03B-458B-AD78-60EA9B36E75A}" dt="2024-11-18T03:39:08.559" v="1417" actId="255"/>
          <ac:spMkLst>
            <pc:docMk/>
            <pc:sldMk cId="600589008" sldId="258"/>
            <ac:spMk id="6" creationId="{26966918-5027-7372-6344-797D31115480}"/>
          </ac:spMkLst>
        </pc:spChg>
        <pc:spChg chg="mod ord">
          <ac:chgData name="James, Molly" userId="61567088-597b-4f67-8a69-a40dd907fdd2" providerId="ADAL" clId="{5B66DA1F-E03B-458B-AD78-60EA9B36E75A}" dt="2024-11-18T03:19:09.837" v="115" actId="20577"/>
          <ac:spMkLst>
            <pc:docMk/>
            <pc:sldMk cId="600589008" sldId="258"/>
            <ac:spMk id="25" creationId="{C88C2EC0-F824-B14F-9ABB-CC815746A37C}"/>
          </ac:spMkLst>
        </pc:spChg>
      </pc:sldChg>
      <pc:sldChg chg="del modNotes">
        <pc:chgData name="James, Molly" userId="61567088-597b-4f67-8a69-a40dd907fdd2" providerId="ADAL" clId="{5B66DA1F-E03B-458B-AD78-60EA9B36E75A}" dt="2024-11-18T03:28:15.220" v="1162" actId="47"/>
        <pc:sldMkLst>
          <pc:docMk/>
          <pc:sldMk cId="3392434560" sldId="259"/>
        </pc:sldMkLst>
      </pc:sldChg>
      <pc:sldChg chg="del modNotes">
        <pc:chgData name="James, Molly" userId="61567088-597b-4f67-8a69-a40dd907fdd2" providerId="ADAL" clId="{5B66DA1F-E03B-458B-AD78-60EA9B36E75A}" dt="2024-11-18T03:28:15.220" v="1162" actId="47"/>
        <pc:sldMkLst>
          <pc:docMk/>
          <pc:sldMk cId="2291033739" sldId="261"/>
        </pc:sldMkLst>
      </pc:sldChg>
      <pc:sldChg chg="del">
        <pc:chgData name="James, Molly" userId="61567088-597b-4f67-8a69-a40dd907fdd2" providerId="ADAL" clId="{5B66DA1F-E03B-458B-AD78-60EA9B36E75A}" dt="2024-11-18T03:20:30.825" v="184" actId="47"/>
        <pc:sldMkLst>
          <pc:docMk/>
          <pc:sldMk cId="1117832319" sldId="265"/>
        </pc:sldMkLst>
      </pc:sldChg>
      <pc:sldChg chg="del modNotes">
        <pc:chgData name="James, Molly" userId="61567088-597b-4f67-8a69-a40dd907fdd2" providerId="ADAL" clId="{5B66DA1F-E03B-458B-AD78-60EA9B36E75A}" dt="2024-11-18T03:28:15.220" v="1162" actId="47"/>
        <pc:sldMkLst>
          <pc:docMk/>
          <pc:sldMk cId="799753391" sldId="266"/>
        </pc:sldMkLst>
      </pc:sldChg>
      <pc:sldChg chg="modSp mod modNotes">
        <pc:chgData name="James, Molly" userId="61567088-597b-4f67-8a69-a40dd907fdd2" providerId="ADAL" clId="{5B66DA1F-E03B-458B-AD78-60EA9B36E75A}" dt="2024-11-18T03:38:37.494" v="1416" actId="6549"/>
        <pc:sldMkLst>
          <pc:docMk/>
          <pc:sldMk cId="527724316" sldId="267"/>
        </pc:sldMkLst>
        <pc:spChg chg="mod">
          <ac:chgData name="James, Molly" userId="61567088-597b-4f67-8a69-a40dd907fdd2" providerId="ADAL" clId="{5B66DA1F-E03B-458B-AD78-60EA9B36E75A}" dt="2024-11-18T03:38:37.494" v="1416" actId="6549"/>
          <ac:spMkLst>
            <pc:docMk/>
            <pc:sldMk cId="527724316" sldId="267"/>
            <ac:spMk id="10" creationId="{E2D2B4DB-7A50-66B3-0249-A4243CE846C0}"/>
          </ac:spMkLst>
        </pc:spChg>
      </pc:sldChg>
      <pc:sldChg chg="del modNotes">
        <pc:chgData name="James, Molly" userId="61567088-597b-4f67-8a69-a40dd907fdd2" providerId="ADAL" clId="{5B66DA1F-E03B-458B-AD78-60EA9B36E75A}" dt="2024-11-18T03:28:15.220" v="1162" actId="47"/>
        <pc:sldMkLst>
          <pc:docMk/>
          <pc:sldMk cId="1139599137" sldId="268"/>
        </pc:sldMkLst>
      </pc:sldChg>
      <pc:sldChg chg="del modNotes">
        <pc:chgData name="James, Molly" userId="61567088-597b-4f67-8a69-a40dd907fdd2" providerId="ADAL" clId="{5B66DA1F-E03B-458B-AD78-60EA9B36E75A}" dt="2024-11-18T03:28:15.220" v="1162" actId="47"/>
        <pc:sldMkLst>
          <pc:docMk/>
          <pc:sldMk cId="888699806" sldId="269"/>
        </pc:sldMkLst>
      </pc:sldChg>
      <pc:sldChg chg="del modNotes">
        <pc:chgData name="James, Molly" userId="61567088-597b-4f67-8a69-a40dd907fdd2" providerId="ADAL" clId="{5B66DA1F-E03B-458B-AD78-60EA9B36E75A}" dt="2024-11-18T03:28:15.220" v="1162" actId="47"/>
        <pc:sldMkLst>
          <pc:docMk/>
          <pc:sldMk cId="3862179478" sldId="270"/>
        </pc:sldMkLst>
      </pc:sldChg>
      <pc:sldChg chg="add del modNotes">
        <pc:chgData name="James, Molly" userId="61567088-597b-4f67-8a69-a40dd907fdd2" providerId="ADAL" clId="{5B66DA1F-E03B-458B-AD78-60EA9B36E75A}" dt="2024-11-18T03:28:15.220" v="1162" actId="47"/>
        <pc:sldMkLst>
          <pc:docMk/>
          <pc:sldMk cId="739701067" sldId="271"/>
        </pc:sldMkLst>
      </pc:sldChg>
      <pc:sldChg chg="addSp modSp add mod setBg modClrScheme chgLayout modNotes">
        <pc:chgData name="James, Molly" userId="61567088-597b-4f67-8a69-a40dd907fdd2" providerId="ADAL" clId="{5B66DA1F-E03B-458B-AD78-60EA9B36E75A}" dt="2024-11-18T03:37:53.622" v="1297" actId="14100"/>
        <pc:sldMkLst>
          <pc:docMk/>
          <pc:sldMk cId="3921777990" sldId="272"/>
        </pc:sldMkLst>
        <pc:spChg chg="add mod ord">
          <ac:chgData name="James, Molly" userId="61567088-597b-4f67-8a69-a40dd907fdd2" providerId="ADAL" clId="{5B66DA1F-E03B-458B-AD78-60EA9B36E75A}" dt="2024-11-18T03:26:20.376" v="1124" actId="20577"/>
          <ac:spMkLst>
            <pc:docMk/>
            <pc:sldMk cId="3921777990" sldId="272"/>
            <ac:spMk id="5" creationId="{A48CBC76-0FBE-97B7-5169-6CAAD7B22698}"/>
          </ac:spMkLst>
        </pc:spChg>
      </pc:sldChg>
      <pc:sldChg chg="addSp modSp add mod setBg modClrScheme chgLayout modNotes">
        <pc:chgData name="James, Molly" userId="61567088-597b-4f67-8a69-a40dd907fdd2" providerId="ADAL" clId="{5B66DA1F-E03B-458B-AD78-60EA9B36E75A}" dt="2024-11-18T03:36:25.234" v="1288" actId="20577"/>
        <pc:sldMkLst>
          <pc:docMk/>
          <pc:sldMk cId="952195072" sldId="274"/>
        </pc:sldMkLst>
        <pc:spChg chg="add mod ord">
          <ac:chgData name="James, Molly" userId="61567088-597b-4f67-8a69-a40dd907fdd2" providerId="ADAL" clId="{5B66DA1F-E03B-458B-AD78-60EA9B36E75A}" dt="2024-11-18T03:36:25.234" v="1288" actId="20577"/>
          <ac:spMkLst>
            <pc:docMk/>
            <pc:sldMk cId="952195072" sldId="274"/>
            <ac:spMk id="3" creationId="{B900E43C-0960-AC56-F6B9-7F2ACE176FB2}"/>
          </ac:spMkLst>
        </pc:spChg>
      </pc:sldChg>
      <pc:sldChg chg="addSp modSp add del mod setBg modClrScheme chgLayout modNotes">
        <pc:chgData name="James, Molly" userId="61567088-597b-4f67-8a69-a40dd907fdd2" providerId="ADAL" clId="{5B66DA1F-E03B-458B-AD78-60EA9B36E75A}" dt="2024-11-18T03:35:22.307" v="1278" actId="47"/>
        <pc:sldMkLst>
          <pc:docMk/>
          <pc:sldMk cId="3657853708" sldId="276"/>
        </pc:sldMkLst>
      </pc:sldChg>
      <pc:sldChg chg="addSp modSp add mod ord modClrScheme chgLayout modNotes">
        <pc:chgData name="James, Molly" userId="61567088-597b-4f67-8a69-a40dd907fdd2" providerId="ADAL" clId="{5B66DA1F-E03B-458B-AD78-60EA9B36E75A}" dt="2024-11-18T03:25:02.575" v="814" actId="948"/>
        <pc:sldMkLst>
          <pc:docMk/>
          <pc:sldMk cId="2803872525" sldId="277"/>
        </pc:sldMkLst>
        <pc:spChg chg="add mod ord">
          <ac:chgData name="James, Molly" userId="61567088-597b-4f67-8a69-a40dd907fdd2" providerId="ADAL" clId="{5B66DA1F-E03B-458B-AD78-60EA9B36E75A}" dt="2024-11-18T03:22:27.816" v="575" actId="20577"/>
          <ac:spMkLst>
            <pc:docMk/>
            <pc:sldMk cId="2803872525" sldId="277"/>
            <ac:spMk id="11" creationId="{5058E32C-2784-01B4-0E1D-C76CAC3C4A51}"/>
          </ac:spMkLst>
        </pc:spChg>
      </pc:sldChg>
      <pc:sldChg chg="addSp delSp modSp mod modClrScheme chgLayout modNotes">
        <pc:chgData name="James, Molly" userId="61567088-597b-4f67-8a69-a40dd907fdd2" providerId="ADAL" clId="{5B66DA1F-E03B-458B-AD78-60EA9B36E75A}" dt="2024-11-18T03:29:29" v="1239" actId="1076"/>
        <pc:sldMkLst>
          <pc:docMk/>
          <pc:sldMk cId="3661923629" sldId="278"/>
        </pc:sldMkLst>
        <pc:spChg chg="add mod ord">
          <ac:chgData name="James, Molly" userId="61567088-597b-4f67-8a69-a40dd907fdd2" providerId="ADAL" clId="{5B66DA1F-E03B-458B-AD78-60EA9B36E75A}" dt="2024-11-18T03:22:14.297" v="559" actId="700"/>
          <ac:spMkLst>
            <pc:docMk/>
            <pc:sldMk cId="3661923629" sldId="278"/>
            <ac:spMk id="8" creationId="{32A5EB00-B9F7-990D-CDA1-EB1875182633}"/>
          </ac:spMkLst>
        </pc:spChg>
      </pc:sldChg>
      <pc:sldChg chg="addSp modSp add mod setBg modClrScheme chgLayout modNotes">
        <pc:chgData name="James, Molly" userId="61567088-597b-4f67-8a69-a40dd907fdd2" providerId="ADAL" clId="{5B66DA1F-E03B-458B-AD78-60EA9B36E75A}" dt="2024-11-18T03:36:18.034" v="1286" actId="20577"/>
        <pc:sldMkLst>
          <pc:docMk/>
          <pc:sldMk cId="1149817495" sldId="279"/>
        </pc:sldMkLst>
        <pc:spChg chg="add mod ord">
          <ac:chgData name="James, Molly" userId="61567088-597b-4f67-8a69-a40dd907fdd2" providerId="ADAL" clId="{5B66DA1F-E03B-458B-AD78-60EA9B36E75A}" dt="2024-11-18T03:36:18.034" v="1286" actId="20577"/>
          <ac:spMkLst>
            <pc:docMk/>
            <pc:sldMk cId="1149817495" sldId="279"/>
            <ac:spMk id="3" creationId="{7A58A083-506F-6FF6-B1A0-68B79DF2CD88}"/>
          </ac:spMkLst>
        </pc:spChg>
        <pc:spChg chg="mod">
          <ac:chgData name="James, Molly" userId="61567088-597b-4f67-8a69-a40dd907fdd2" providerId="ADAL" clId="{5B66DA1F-E03B-458B-AD78-60EA9B36E75A}" dt="2024-11-18T03:30:24.609" v="1247" actId="14100"/>
          <ac:spMkLst>
            <pc:docMk/>
            <pc:sldMk cId="1149817495" sldId="279"/>
            <ac:spMk id="5" creationId="{5FE4BE70-FF57-C44A-F11E-690E984192DD}"/>
          </ac:spMkLst>
        </pc:spChg>
        <pc:spChg chg="mod">
          <ac:chgData name="James, Molly" userId="61567088-597b-4f67-8a69-a40dd907fdd2" providerId="ADAL" clId="{5B66DA1F-E03B-458B-AD78-60EA9B36E75A}" dt="2024-11-18T03:35:58.128" v="1283" actId="255"/>
          <ac:spMkLst>
            <pc:docMk/>
            <pc:sldMk cId="1149817495" sldId="279"/>
            <ac:spMk id="8" creationId="{52C6E96E-B013-A6EF-565A-5E3F5574FCEB}"/>
          </ac:spMkLst>
        </pc:spChg>
        <pc:spChg chg="mod">
          <ac:chgData name="James, Molly" userId="61567088-597b-4f67-8a69-a40dd907fdd2" providerId="ADAL" clId="{5B66DA1F-E03B-458B-AD78-60EA9B36E75A}" dt="2024-11-18T03:30:49.630" v="1253" actId="14100"/>
          <ac:spMkLst>
            <pc:docMk/>
            <pc:sldMk cId="1149817495" sldId="279"/>
            <ac:spMk id="9" creationId="{8F2A370D-0F12-420D-4460-9CB0948FC26D}"/>
          </ac:spMkLst>
        </pc:spChg>
        <pc:spChg chg="mod">
          <ac:chgData name="James, Molly" userId="61567088-597b-4f67-8a69-a40dd907fdd2" providerId="ADAL" clId="{5B66DA1F-E03B-458B-AD78-60EA9B36E75A}" dt="2024-11-18T03:30:06.724" v="1244" actId="14100"/>
          <ac:spMkLst>
            <pc:docMk/>
            <pc:sldMk cId="1149817495" sldId="279"/>
            <ac:spMk id="10" creationId="{BEBAB850-0411-2E85-84BA-EFF0A7463478}"/>
          </ac:spMkLst>
        </pc:spChg>
        <pc:spChg chg="mod">
          <ac:chgData name="James, Molly" userId="61567088-597b-4f67-8a69-a40dd907fdd2" providerId="ADAL" clId="{5B66DA1F-E03B-458B-AD78-60EA9B36E75A}" dt="2024-11-18T03:30:29.999" v="1249" actId="1076"/>
          <ac:spMkLst>
            <pc:docMk/>
            <pc:sldMk cId="1149817495" sldId="279"/>
            <ac:spMk id="14" creationId="{6844DD89-72CC-9838-03A1-B8B5EA70F980}"/>
          </ac:spMkLst>
        </pc:spChg>
        <pc:spChg chg="mod">
          <ac:chgData name="James, Molly" userId="61567088-597b-4f67-8a69-a40dd907fdd2" providerId="ADAL" clId="{5B66DA1F-E03B-458B-AD78-60EA9B36E75A}" dt="2024-11-18T03:30:28.069" v="1248" actId="1076"/>
          <ac:spMkLst>
            <pc:docMk/>
            <pc:sldMk cId="1149817495" sldId="279"/>
            <ac:spMk id="15" creationId="{678A936E-41A5-32E9-B810-216B213D807E}"/>
          </ac:spMkLst>
        </pc:spChg>
        <pc:spChg chg="mod">
          <ac:chgData name="James, Molly" userId="61567088-597b-4f67-8a69-a40dd907fdd2" providerId="ADAL" clId="{5B66DA1F-E03B-458B-AD78-60EA9B36E75A}" dt="2024-11-18T03:36:02.820" v="1284" actId="255"/>
          <ac:spMkLst>
            <pc:docMk/>
            <pc:sldMk cId="1149817495" sldId="279"/>
            <ac:spMk id="24" creationId="{21850600-1899-287C-6C03-75CDC3F2A9A4}"/>
          </ac:spMkLst>
        </pc:spChg>
        <pc:spChg chg="mod">
          <ac:chgData name="James, Molly" userId="61567088-597b-4f67-8a69-a40dd907fdd2" providerId="ADAL" clId="{5B66DA1F-E03B-458B-AD78-60EA9B36E75A}" dt="2024-11-18T03:35:44.016" v="1280" actId="255"/>
          <ac:spMkLst>
            <pc:docMk/>
            <pc:sldMk cId="1149817495" sldId="279"/>
            <ac:spMk id="26" creationId="{48F25B8B-A5BE-6211-DA95-1B6A9C51B5A2}"/>
          </ac:spMkLst>
        </pc:spChg>
        <pc:spChg chg="mod">
          <ac:chgData name="James, Molly" userId="61567088-597b-4f67-8a69-a40dd907fdd2" providerId="ADAL" clId="{5B66DA1F-E03B-458B-AD78-60EA9B36E75A}" dt="2024-11-18T03:35:54.175" v="1282" actId="255"/>
          <ac:spMkLst>
            <pc:docMk/>
            <pc:sldMk cId="1149817495" sldId="279"/>
            <ac:spMk id="27" creationId="{9B89C6D9-0EAA-D6C3-B4B0-289262DF1A79}"/>
          </ac:spMkLst>
        </pc:spChg>
        <pc:spChg chg="mod">
          <ac:chgData name="James, Molly" userId="61567088-597b-4f67-8a69-a40dd907fdd2" providerId="ADAL" clId="{5B66DA1F-E03B-458B-AD78-60EA9B36E75A}" dt="2024-11-18T03:35:48.889" v="1281" actId="255"/>
          <ac:spMkLst>
            <pc:docMk/>
            <pc:sldMk cId="1149817495" sldId="279"/>
            <ac:spMk id="28" creationId="{B12EECDD-1C86-4F24-DE29-C14C26B4555B}"/>
          </ac:spMkLst>
        </pc:spChg>
        <pc:spChg chg="mod">
          <ac:chgData name="James, Molly" userId="61567088-597b-4f67-8a69-a40dd907fdd2" providerId="ADAL" clId="{5B66DA1F-E03B-458B-AD78-60EA9B36E75A}" dt="2024-11-18T03:31:07.559" v="1254" actId="14100"/>
          <ac:spMkLst>
            <pc:docMk/>
            <pc:sldMk cId="1149817495" sldId="279"/>
            <ac:spMk id="30" creationId="{EF95732A-51B2-E82F-7EDB-33733C27563E}"/>
          </ac:spMkLst>
        </pc:spChg>
      </pc:sldChg>
      <pc:sldChg chg="addSp modSp add mod modClrScheme chgLayout modNotes">
        <pc:chgData name="James, Molly" userId="61567088-597b-4f67-8a69-a40dd907fdd2" providerId="ADAL" clId="{5B66DA1F-E03B-458B-AD78-60EA9B36E75A}" dt="2024-11-18T03:37:19.266" v="1294" actId="1076"/>
        <pc:sldMkLst>
          <pc:docMk/>
          <pc:sldMk cId="130176373" sldId="280"/>
        </pc:sldMkLst>
        <pc:spChg chg="add mod ord">
          <ac:chgData name="James, Molly" userId="61567088-597b-4f67-8a69-a40dd907fdd2" providerId="ADAL" clId="{5B66DA1F-E03B-458B-AD78-60EA9B36E75A}" dt="2024-11-18T03:25:53.598" v="1077" actId="20577"/>
          <ac:spMkLst>
            <pc:docMk/>
            <pc:sldMk cId="130176373" sldId="280"/>
            <ac:spMk id="9" creationId="{7ABEB46F-2E6E-CD7D-9D5A-EDC702BF2F8A}"/>
          </ac:spMkLst>
        </pc:spChg>
      </pc:sldChg>
      <pc:sldChg chg="addSp modSp add mod modClrScheme chgLayout modNotes">
        <pc:chgData name="James, Molly" userId="61567088-597b-4f67-8a69-a40dd907fdd2" providerId="ADAL" clId="{5B66DA1F-E03B-458B-AD78-60EA9B36E75A}" dt="2024-11-18T03:36:59.569" v="1292" actId="14100"/>
        <pc:sldMkLst>
          <pc:docMk/>
          <pc:sldMk cId="704681493" sldId="281"/>
        </pc:sldMkLst>
        <pc:spChg chg="add mod ord">
          <ac:chgData name="James, Molly" userId="61567088-597b-4f67-8a69-a40dd907fdd2" providerId="ADAL" clId="{5B66DA1F-E03B-458B-AD78-60EA9B36E75A}" dt="2024-11-18T03:36:30.647" v="1290" actId="20577"/>
          <ac:spMkLst>
            <pc:docMk/>
            <pc:sldMk cId="704681493" sldId="281"/>
            <ac:spMk id="5" creationId="{24903FA8-9693-6E85-D85B-66B1269F8B9B}"/>
          </ac:spMkLst>
        </pc:spChg>
        <pc:graphicFrameChg chg="mod">
          <ac:chgData name="James, Molly" userId="61567088-597b-4f67-8a69-a40dd907fdd2" providerId="ADAL" clId="{5B66DA1F-E03B-458B-AD78-60EA9B36E75A}" dt="2024-11-18T03:33:17.882" v="1269"/>
          <ac:graphicFrameMkLst>
            <pc:docMk/>
            <pc:sldMk cId="704681493" sldId="281"/>
            <ac:graphicFrameMk id="2" creationId="{32C268D9-9E5F-EEB7-16B8-9BD529482071}"/>
          </ac:graphicFrameMkLst>
        </pc:graphicFrameChg>
        <pc:cxnChg chg="mod">
          <ac:chgData name="James, Molly" userId="61567088-597b-4f67-8a69-a40dd907fdd2" providerId="ADAL" clId="{5B66DA1F-E03B-458B-AD78-60EA9B36E75A}" dt="2024-11-18T03:36:55.685" v="1291" actId="14100"/>
          <ac:cxnSpMkLst>
            <pc:docMk/>
            <pc:sldMk cId="704681493" sldId="281"/>
            <ac:cxnSpMk id="14" creationId="{267BF030-F1AC-3D3D-8C0C-85536F0946AB}"/>
          </ac:cxnSpMkLst>
        </pc:cxnChg>
        <pc:cxnChg chg="mod">
          <ac:chgData name="James, Molly" userId="61567088-597b-4f67-8a69-a40dd907fdd2" providerId="ADAL" clId="{5B66DA1F-E03B-458B-AD78-60EA9B36E75A}" dt="2024-11-18T03:36:59.569" v="1292" actId="14100"/>
          <ac:cxnSpMkLst>
            <pc:docMk/>
            <pc:sldMk cId="704681493" sldId="281"/>
            <ac:cxnSpMk id="15" creationId="{EBB78E3F-654F-838C-4BBF-740D5B2E66F6}"/>
          </ac:cxnSpMkLst>
        </pc:cxnChg>
      </pc:sldChg>
      <pc:sldChg chg="addSp delSp modSp add mod ord modClrScheme chgLayout modNotes">
        <pc:chgData name="James, Molly" userId="61567088-597b-4f67-8a69-a40dd907fdd2" providerId="ADAL" clId="{5B66DA1F-E03B-458B-AD78-60EA9B36E75A}" dt="2024-11-18T03:27:59.270" v="1161" actId="478"/>
        <pc:sldMkLst>
          <pc:docMk/>
          <pc:sldMk cId="4260574717" sldId="282"/>
        </pc:sldMkLst>
        <pc:spChg chg="add mod ord">
          <ac:chgData name="James, Molly" userId="61567088-597b-4f67-8a69-a40dd907fdd2" providerId="ADAL" clId="{5B66DA1F-E03B-458B-AD78-60EA9B36E75A}" dt="2024-11-18T03:27:56.346" v="1160" actId="20577"/>
          <ac:spMkLst>
            <pc:docMk/>
            <pc:sldMk cId="4260574717" sldId="282"/>
            <ac:spMk id="3" creationId="{C7E5BE16-9D8F-F340-5407-8D504D92CC14}"/>
          </ac:spMkLst>
        </pc:spChg>
      </pc:sldChg>
      <pc:sldChg chg="addSp modSp add mod setBg modClrScheme chgLayout modNotes">
        <pc:chgData name="James, Molly" userId="61567088-597b-4f67-8a69-a40dd907fdd2" providerId="ADAL" clId="{5B66DA1F-E03B-458B-AD78-60EA9B36E75A}" dt="2024-11-18T03:37:45.749" v="1295" actId="1076"/>
        <pc:sldMkLst>
          <pc:docMk/>
          <pc:sldMk cId="571545181" sldId="283"/>
        </pc:sldMkLst>
        <pc:spChg chg="add mod ord">
          <ac:chgData name="James, Molly" userId="61567088-597b-4f67-8a69-a40dd907fdd2" providerId="ADAL" clId="{5B66DA1F-E03B-458B-AD78-60EA9B36E75A}" dt="2024-11-18T03:26:06.113" v="1092" actId="20577"/>
          <ac:spMkLst>
            <pc:docMk/>
            <pc:sldMk cId="571545181" sldId="283"/>
            <ac:spMk id="15" creationId="{DA764E95-624B-3192-0C8E-2B0529AC12FB}"/>
          </ac:spMkLst>
        </pc:spChg>
      </pc:sldChg>
      <pc:sldChg chg="addSp delSp modSp add mod ord modClrScheme chgLayout modNotes">
        <pc:chgData name="James, Molly" userId="61567088-597b-4f67-8a69-a40dd907fdd2" providerId="ADAL" clId="{5B66DA1F-E03B-458B-AD78-60EA9B36E75A}" dt="2024-11-18T03:27:30.667" v="1146" actId="14100"/>
        <pc:sldMkLst>
          <pc:docMk/>
          <pc:sldMk cId="416085465" sldId="284"/>
        </pc:sldMkLst>
        <pc:spChg chg="add mod ord">
          <ac:chgData name="James, Molly" userId="61567088-597b-4f67-8a69-a40dd907fdd2" providerId="ADAL" clId="{5B66DA1F-E03B-458B-AD78-60EA9B36E75A}" dt="2024-11-18T03:27:30.667" v="1146" actId="14100"/>
          <ac:spMkLst>
            <pc:docMk/>
            <pc:sldMk cId="416085465" sldId="284"/>
            <ac:spMk id="3" creationId="{F5CF78A2-BA45-F729-468F-3DD2D2BCF8D4}"/>
          </ac:spMkLst>
        </pc:spChg>
      </pc:sldChg>
      <pc:sldChg chg="add del setBg">
        <pc:chgData name="James, Molly" userId="61567088-597b-4f67-8a69-a40dd907fdd2" providerId="ADAL" clId="{5B66DA1F-E03B-458B-AD78-60EA9B36E75A}" dt="2024-11-18T03:29:49.055" v="1241"/>
        <pc:sldMkLst>
          <pc:docMk/>
          <pc:sldMk cId="891495685" sldId="285"/>
        </pc:sldMkLst>
      </pc:sldChg>
      <pc:sldMasterChg chg="delSldLayout">
        <pc:chgData name="James, Molly" userId="61567088-597b-4f67-8a69-a40dd907fdd2" providerId="ADAL" clId="{5B66DA1F-E03B-458B-AD78-60EA9B36E75A}" dt="2024-11-18T03:28:15.220" v="1162" actId="47"/>
        <pc:sldMasterMkLst>
          <pc:docMk/>
          <pc:sldMasterMk cId="3794221744" sldId="2147483696"/>
        </pc:sldMasterMkLst>
        <pc:sldLayoutChg chg="del">
          <pc:chgData name="James, Molly" userId="61567088-597b-4f67-8a69-a40dd907fdd2" providerId="ADAL" clId="{5B66DA1F-E03B-458B-AD78-60EA9B36E75A}" dt="2024-11-18T03:28:15.220" v="1162" actId="47"/>
          <pc:sldLayoutMkLst>
            <pc:docMk/>
            <pc:sldMasterMk cId="3794221744" sldId="2147483696"/>
            <pc:sldLayoutMk cId="2810309007" sldId="2147483712"/>
          </pc:sldLayoutMkLst>
        </pc:sldLayoutChg>
        <pc:sldLayoutChg chg="del">
          <pc:chgData name="James, Molly" userId="61567088-597b-4f67-8a69-a40dd907fdd2" providerId="ADAL" clId="{5B66DA1F-E03B-458B-AD78-60EA9B36E75A}" dt="2024-11-18T03:28:15.220" v="1162" actId="47"/>
          <pc:sldLayoutMkLst>
            <pc:docMk/>
            <pc:sldMasterMk cId="3794221744" sldId="2147483696"/>
            <pc:sldLayoutMk cId="3404766680" sldId="2147483713"/>
          </pc:sldLayoutMkLst>
        </pc:sldLayoutChg>
      </pc:sldMasterChg>
    </pc:docChg>
  </pc:docChgLst>
  <pc:docChgLst>
    <pc:chgData name="Andrew, Lesley" userId="a5ad4d04-3ee8-4746-9eb1-b40539356acf" providerId="ADAL" clId="{25700C9A-44AF-409C-82A5-1189911646B1}"/>
    <pc:docChg chg="undo custSel modSld">
      <pc:chgData name="Andrew, Lesley" userId="a5ad4d04-3ee8-4746-9eb1-b40539356acf" providerId="ADAL" clId="{25700C9A-44AF-409C-82A5-1189911646B1}" dt="2024-11-21T22:47:00.236" v="65" actId="20577"/>
      <pc:docMkLst>
        <pc:docMk/>
      </pc:docMkLst>
      <pc:sldChg chg="modSp mod">
        <pc:chgData name="Andrew, Lesley" userId="a5ad4d04-3ee8-4746-9eb1-b40539356acf" providerId="ADAL" clId="{25700C9A-44AF-409C-82A5-1189911646B1}" dt="2024-11-21T22:44:35.604" v="62" actId="1076"/>
        <pc:sldMkLst>
          <pc:docMk/>
          <pc:sldMk cId="952195072" sldId="274"/>
        </pc:sldMkLst>
        <pc:spChg chg="mod">
          <ac:chgData name="Andrew, Lesley" userId="a5ad4d04-3ee8-4746-9eb1-b40539356acf" providerId="ADAL" clId="{25700C9A-44AF-409C-82A5-1189911646B1}" dt="2024-11-21T22:44:35.604" v="62" actId="1076"/>
          <ac:spMkLst>
            <pc:docMk/>
            <pc:sldMk cId="952195072" sldId="274"/>
            <ac:spMk id="10" creationId="{BEBAB850-0411-2E85-84BA-EFF0A7463478}"/>
          </ac:spMkLst>
        </pc:spChg>
        <pc:spChg chg="mod">
          <ac:chgData name="Andrew, Lesley" userId="a5ad4d04-3ee8-4746-9eb1-b40539356acf" providerId="ADAL" clId="{25700C9A-44AF-409C-82A5-1189911646B1}" dt="2024-11-21T22:44:23.195" v="58" actId="255"/>
          <ac:spMkLst>
            <pc:docMk/>
            <pc:sldMk cId="952195072" sldId="274"/>
            <ac:spMk id="87" creationId="{999ED4E0-1EE5-6350-BFC3-24FD84796806}"/>
          </ac:spMkLst>
        </pc:spChg>
      </pc:sldChg>
      <pc:sldChg chg="modSp mod">
        <pc:chgData name="Andrew, Lesley" userId="a5ad4d04-3ee8-4746-9eb1-b40539356acf" providerId="ADAL" clId="{25700C9A-44AF-409C-82A5-1189911646B1}" dt="2024-11-21T22:47:00.236" v="65" actId="20577"/>
        <pc:sldMkLst>
          <pc:docMk/>
          <pc:sldMk cId="3661923629" sldId="278"/>
        </pc:sldMkLst>
      </pc:sldChg>
    </pc:docChg>
  </pc:docChgLst>
  <pc:docChgLst>
    <pc:chgData name="Cooper, Audrey" userId="S::audrey.cooper@finance.gov.au::26297661-2c09-43d6-90cb-436a35de97da" providerId="AD" clId="Web-{A5105432-D66B-4AC2-856B-250C5F1D1762}"/>
    <pc:docChg chg="modSld">
      <pc:chgData name="Cooper, Audrey" userId="S::audrey.cooper@finance.gov.au::26297661-2c09-43d6-90cb-436a35de97da" providerId="AD" clId="Web-{A5105432-D66B-4AC2-856B-250C5F1D1762}" dt="2024-11-22T00:09:55.359" v="99" actId="20577"/>
      <pc:docMkLst>
        <pc:docMk/>
      </pc:docMkLst>
      <pc:sldChg chg="modSp">
        <pc:chgData name="Cooper, Audrey" userId="S::audrey.cooper@finance.gov.au::26297661-2c09-43d6-90cb-436a35de97da" providerId="AD" clId="Web-{A5105432-D66B-4AC2-856B-250C5F1D1762}" dt="2024-11-21T23:47:39.728" v="92" actId="20577"/>
        <pc:sldMkLst>
          <pc:docMk/>
          <pc:sldMk cId="600589008" sldId="258"/>
        </pc:sldMkLst>
        <pc:spChg chg="mod">
          <ac:chgData name="Cooper, Audrey" userId="S::audrey.cooper@finance.gov.au::26297661-2c09-43d6-90cb-436a35de97da" providerId="AD" clId="Web-{A5105432-D66B-4AC2-856B-250C5F1D1762}" dt="2024-11-21T23:47:39.728" v="92" actId="20577"/>
          <ac:spMkLst>
            <pc:docMk/>
            <pc:sldMk cId="600589008" sldId="258"/>
            <ac:spMk id="6" creationId="{26966918-5027-7372-6344-797D31115480}"/>
          </ac:spMkLst>
        </pc:spChg>
      </pc:sldChg>
      <pc:sldChg chg="modSp">
        <pc:chgData name="Cooper, Audrey" userId="S::audrey.cooper@finance.gov.au::26297661-2c09-43d6-90cb-436a35de97da" providerId="AD" clId="Web-{A5105432-D66B-4AC2-856B-250C5F1D1762}" dt="2024-11-21T23:45:46.662" v="26" actId="20577"/>
        <pc:sldMkLst>
          <pc:docMk/>
          <pc:sldMk cId="3921777990" sldId="272"/>
        </pc:sldMkLst>
      </pc:sldChg>
      <pc:sldChg chg="modSp">
        <pc:chgData name="Cooper, Audrey" userId="S::audrey.cooper@finance.gov.au::26297661-2c09-43d6-90cb-436a35de97da" providerId="AD" clId="Web-{A5105432-D66B-4AC2-856B-250C5F1D1762}" dt="2024-11-21T23:43:33.674" v="9" actId="20577"/>
        <pc:sldMkLst>
          <pc:docMk/>
          <pc:sldMk cId="952195072" sldId="274"/>
        </pc:sldMkLst>
      </pc:sldChg>
      <pc:sldChg chg="modSp">
        <pc:chgData name="Cooper, Audrey" userId="S::audrey.cooper@finance.gov.au::26297661-2c09-43d6-90cb-436a35de97da" providerId="AD" clId="Web-{A5105432-D66B-4AC2-856B-250C5F1D1762}" dt="2024-11-22T00:09:55.359" v="99" actId="20577"/>
        <pc:sldMkLst>
          <pc:docMk/>
          <pc:sldMk cId="2803872525" sldId="277"/>
        </pc:sldMkLst>
      </pc:sldChg>
      <pc:sldChg chg="modSp">
        <pc:chgData name="Cooper, Audrey" userId="S::audrey.cooper@finance.gov.au::26297661-2c09-43d6-90cb-436a35de97da" providerId="AD" clId="Web-{A5105432-D66B-4AC2-856B-250C5F1D1762}" dt="2024-11-21T23:43:11.314" v="4" actId="20577"/>
        <pc:sldMkLst>
          <pc:docMk/>
          <pc:sldMk cId="3661923629" sldId="278"/>
        </pc:sldMkLst>
      </pc:sldChg>
      <pc:sldChg chg="modSp">
        <pc:chgData name="Cooper, Audrey" userId="S::audrey.cooper@finance.gov.au::26297661-2c09-43d6-90cb-436a35de97da" providerId="AD" clId="Web-{A5105432-D66B-4AC2-856B-250C5F1D1762}" dt="2024-11-21T23:43:24.377" v="7" actId="20577"/>
        <pc:sldMkLst>
          <pc:docMk/>
          <pc:sldMk cId="1149817495" sldId="279"/>
        </pc:sldMkLst>
      </pc:sldChg>
      <pc:sldChg chg="modSp">
        <pc:chgData name="Cooper, Audrey" userId="S::audrey.cooper@finance.gov.au::26297661-2c09-43d6-90cb-436a35de97da" providerId="AD" clId="Web-{A5105432-D66B-4AC2-856B-250C5F1D1762}" dt="2024-11-21T23:43:44.330" v="18" actId="20577"/>
        <pc:sldMkLst>
          <pc:docMk/>
          <pc:sldMk cId="130176373" sldId="280"/>
        </pc:sldMkLst>
      </pc:sldChg>
      <pc:sldChg chg="modSp">
        <pc:chgData name="Cooper, Audrey" userId="S::audrey.cooper@finance.gov.au::26297661-2c09-43d6-90cb-436a35de97da" providerId="AD" clId="Web-{A5105432-D66B-4AC2-856B-250C5F1D1762}" dt="2024-11-21T23:43:38.627" v="13" actId="20577"/>
        <pc:sldMkLst>
          <pc:docMk/>
          <pc:sldMk cId="704681493" sldId="281"/>
        </pc:sldMkLst>
        <pc:graphicFrameChg chg="modGraphic">
          <ac:chgData name="Cooper, Audrey" userId="S::audrey.cooper@finance.gov.au::26297661-2c09-43d6-90cb-436a35de97da" providerId="AD" clId="Web-{A5105432-D66B-4AC2-856B-250C5F1D1762}" dt="2024-11-21T23:41:35.201" v="0"/>
          <ac:graphicFrameMkLst>
            <pc:docMk/>
            <pc:sldMk cId="704681493" sldId="281"/>
            <ac:graphicFrameMk id="2" creationId="{32C268D9-9E5F-EEB7-16B8-9BD529482071}"/>
          </ac:graphicFrameMkLst>
        </pc:graphicFrameChg>
      </pc:sldChg>
      <pc:sldChg chg="modSp">
        <pc:chgData name="Cooper, Audrey" userId="S::audrey.cooper@finance.gov.au::26297661-2c09-43d6-90cb-436a35de97da" providerId="AD" clId="Web-{A5105432-D66B-4AC2-856B-250C5F1D1762}" dt="2024-11-21T23:43:54.440" v="20" actId="20577"/>
        <pc:sldMkLst>
          <pc:docMk/>
          <pc:sldMk cId="571545181" sldId="283"/>
        </pc:sldMkLst>
      </pc:sldChg>
    </pc:docChg>
  </pc:docChgLst>
  <pc:docChgLst>
    <pc:chgData name="Cooper, Audrey" userId="26297661-2c09-43d6-90cb-436a35de97da" providerId="ADAL" clId="{8FD4497C-0C55-4D63-B147-239FBEC29F2F}"/>
    <pc:docChg chg="custSel modSld">
      <pc:chgData name="Cooper, Audrey" userId="26297661-2c09-43d6-90cb-436a35de97da" providerId="ADAL" clId="{8FD4497C-0C55-4D63-B147-239FBEC29F2F}" dt="2024-11-18T03:51:44.815" v="83" actId="21"/>
      <pc:docMkLst>
        <pc:docMk/>
      </pc:docMkLst>
      <pc:sldChg chg="modSp mod">
        <pc:chgData name="Cooper, Audrey" userId="26297661-2c09-43d6-90cb-436a35de97da" providerId="ADAL" clId="{8FD4497C-0C55-4D63-B147-239FBEC29F2F}" dt="2024-11-18T03:47:01.897" v="34" actId="207"/>
        <pc:sldMkLst>
          <pc:docMk/>
          <pc:sldMk cId="3921777990" sldId="272"/>
        </pc:sldMkLst>
        <pc:spChg chg="mod">
          <ac:chgData name="Cooper, Audrey" userId="26297661-2c09-43d6-90cb-436a35de97da" providerId="ADAL" clId="{8FD4497C-0C55-4D63-B147-239FBEC29F2F}" dt="2024-11-18T03:46:40.994" v="29" actId="207"/>
          <ac:spMkLst>
            <pc:docMk/>
            <pc:sldMk cId="3921777990" sldId="272"/>
            <ac:spMk id="3" creationId="{C51C502B-80E1-EB4A-2F6B-15C0CCF91C63}"/>
          </ac:spMkLst>
        </pc:spChg>
        <pc:spChg chg="mod">
          <ac:chgData name="Cooper, Audrey" userId="26297661-2c09-43d6-90cb-436a35de97da" providerId="ADAL" clId="{8FD4497C-0C55-4D63-B147-239FBEC29F2F}" dt="2024-11-18T03:46:49.062" v="30" actId="207"/>
          <ac:spMkLst>
            <pc:docMk/>
            <pc:sldMk cId="3921777990" sldId="272"/>
            <ac:spMk id="4" creationId="{BE7D6A81-FB07-7AC1-E691-E77FCEBE9904}"/>
          </ac:spMkLst>
        </pc:spChg>
        <pc:spChg chg="mod">
          <ac:chgData name="Cooper, Audrey" userId="26297661-2c09-43d6-90cb-436a35de97da" providerId="ADAL" clId="{8FD4497C-0C55-4D63-B147-239FBEC29F2F}" dt="2024-11-18T03:46:51.441" v="31" actId="207"/>
          <ac:spMkLst>
            <pc:docMk/>
            <pc:sldMk cId="3921777990" sldId="272"/>
            <ac:spMk id="6" creationId="{92BFEFB4-20A1-1DB3-22AA-35DC5441336B}"/>
          </ac:spMkLst>
        </pc:spChg>
        <pc:spChg chg="mod">
          <ac:chgData name="Cooper, Audrey" userId="26297661-2c09-43d6-90cb-436a35de97da" providerId="ADAL" clId="{8FD4497C-0C55-4D63-B147-239FBEC29F2F}" dt="2024-11-18T03:47:01.897" v="34" actId="207"/>
          <ac:spMkLst>
            <pc:docMk/>
            <pc:sldMk cId="3921777990" sldId="272"/>
            <ac:spMk id="7" creationId="{AFBDB308-5844-16AB-5E18-3A95718EA931}"/>
          </ac:spMkLst>
        </pc:spChg>
        <pc:spChg chg="mod">
          <ac:chgData name="Cooper, Audrey" userId="26297661-2c09-43d6-90cb-436a35de97da" providerId="ADAL" clId="{8FD4497C-0C55-4D63-B147-239FBEC29F2F}" dt="2024-11-18T03:46:54.978" v="32" actId="207"/>
          <ac:spMkLst>
            <pc:docMk/>
            <pc:sldMk cId="3921777990" sldId="272"/>
            <ac:spMk id="8" creationId="{16A01613-7378-E6A7-D368-E29BE799D621}"/>
          </ac:spMkLst>
        </pc:spChg>
        <pc:spChg chg="mod">
          <ac:chgData name="Cooper, Audrey" userId="26297661-2c09-43d6-90cb-436a35de97da" providerId="ADAL" clId="{8FD4497C-0C55-4D63-B147-239FBEC29F2F}" dt="2024-11-18T03:46:40.994" v="29" actId="207"/>
          <ac:spMkLst>
            <pc:docMk/>
            <pc:sldMk cId="3921777990" sldId="272"/>
            <ac:spMk id="11" creationId="{DDECA58B-6D7C-A381-BB86-D062449F61B5}"/>
          </ac:spMkLst>
        </pc:spChg>
        <pc:spChg chg="mod">
          <ac:chgData name="Cooper, Audrey" userId="26297661-2c09-43d6-90cb-436a35de97da" providerId="ADAL" clId="{8FD4497C-0C55-4D63-B147-239FBEC29F2F}" dt="2024-11-18T03:46:40.994" v="29" actId="207"/>
          <ac:spMkLst>
            <pc:docMk/>
            <pc:sldMk cId="3921777990" sldId="272"/>
            <ac:spMk id="22" creationId="{3CBF2AA6-5D60-9028-8D41-677C15617239}"/>
          </ac:spMkLst>
        </pc:spChg>
        <pc:spChg chg="mod">
          <ac:chgData name="Cooper, Audrey" userId="26297661-2c09-43d6-90cb-436a35de97da" providerId="ADAL" clId="{8FD4497C-0C55-4D63-B147-239FBEC29F2F}" dt="2024-11-18T03:46:40.994" v="29" actId="207"/>
          <ac:spMkLst>
            <pc:docMk/>
            <pc:sldMk cId="3921777990" sldId="272"/>
            <ac:spMk id="24" creationId="{C561F252-CB55-B0AE-703D-F3F729D9A0BC}"/>
          </ac:spMkLst>
        </pc:spChg>
        <pc:spChg chg="mod">
          <ac:chgData name="Cooper, Audrey" userId="26297661-2c09-43d6-90cb-436a35de97da" providerId="ADAL" clId="{8FD4497C-0C55-4D63-B147-239FBEC29F2F}" dt="2024-11-18T03:46:59.414" v="33" actId="207"/>
          <ac:spMkLst>
            <pc:docMk/>
            <pc:sldMk cId="3921777990" sldId="272"/>
            <ac:spMk id="27" creationId="{81F50D72-0727-E50A-1849-8534C00F7E3F}"/>
          </ac:spMkLst>
        </pc:spChg>
        <pc:spChg chg="mod">
          <ac:chgData name="Cooper, Audrey" userId="26297661-2c09-43d6-90cb-436a35de97da" providerId="ADAL" clId="{8FD4497C-0C55-4D63-B147-239FBEC29F2F}" dt="2024-11-18T03:46:40.994" v="29" actId="207"/>
          <ac:spMkLst>
            <pc:docMk/>
            <pc:sldMk cId="3921777990" sldId="272"/>
            <ac:spMk id="30" creationId="{DE4E0394-E001-476B-EC50-F6B47B6E3CA9}"/>
          </ac:spMkLst>
        </pc:spChg>
      </pc:sldChg>
      <pc:sldChg chg="modSp mod">
        <pc:chgData name="Cooper, Audrey" userId="26297661-2c09-43d6-90cb-436a35de97da" providerId="ADAL" clId="{8FD4497C-0C55-4D63-B147-239FBEC29F2F}" dt="2024-11-18T03:49:03.340" v="59" actId="207"/>
        <pc:sldMkLst>
          <pc:docMk/>
          <pc:sldMk cId="952195072" sldId="274"/>
        </pc:sldMkLst>
        <pc:spChg chg="mod">
          <ac:chgData name="Cooper, Audrey" userId="26297661-2c09-43d6-90cb-436a35de97da" providerId="ADAL" clId="{8FD4497C-0C55-4D63-B147-239FBEC29F2F}" dt="2024-11-18T03:48:41.228" v="53" actId="207"/>
          <ac:spMkLst>
            <pc:docMk/>
            <pc:sldMk cId="952195072" sldId="274"/>
            <ac:spMk id="4" creationId="{DE41A362-D58C-0578-4F34-C35626690BA0}"/>
          </ac:spMkLst>
        </pc:spChg>
        <pc:spChg chg="mod">
          <ac:chgData name="Cooper, Audrey" userId="26297661-2c09-43d6-90cb-436a35de97da" providerId="ADAL" clId="{8FD4497C-0C55-4D63-B147-239FBEC29F2F}" dt="2024-11-18T03:49:00.422" v="58" actId="207"/>
          <ac:spMkLst>
            <pc:docMk/>
            <pc:sldMk cId="952195072" sldId="274"/>
            <ac:spMk id="5" creationId="{5FE4BE70-FF57-C44A-F11E-690E984192DD}"/>
          </ac:spMkLst>
        </pc:spChg>
        <pc:spChg chg="mod">
          <ac:chgData name="Cooper, Audrey" userId="26297661-2c09-43d6-90cb-436a35de97da" providerId="ADAL" clId="{8FD4497C-0C55-4D63-B147-239FBEC29F2F}" dt="2024-11-18T03:48:46.221" v="54" actId="207"/>
          <ac:spMkLst>
            <pc:docMk/>
            <pc:sldMk cId="952195072" sldId="274"/>
            <ac:spMk id="6" creationId="{96F33851-6014-3CC0-AD68-BFB311FA4941}"/>
          </ac:spMkLst>
        </pc:spChg>
        <pc:spChg chg="mod">
          <ac:chgData name="Cooper, Audrey" userId="26297661-2c09-43d6-90cb-436a35de97da" providerId="ADAL" clId="{8FD4497C-0C55-4D63-B147-239FBEC29F2F}" dt="2024-11-18T03:49:03.340" v="59" actId="207"/>
          <ac:spMkLst>
            <pc:docMk/>
            <pc:sldMk cId="952195072" sldId="274"/>
            <ac:spMk id="9" creationId="{8F2A370D-0F12-420D-4460-9CB0948FC26D}"/>
          </ac:spMkLst>
        </pc:spChg>
        <pc:spChg chg="mod">
          <ac:chgData name="Cooper, Audrey" userId="26297661-2c09-43d6-90cb-436a35de97da" providerId="ADAL" clId="{8FD4497C-0C55-4D63-B147-239FBEC29F2F}" dt="2024-11-18T03:48:32.680" v="50" actId="207"/>
          <ac:spMkLst>
            <pc:docMk/>
            <pc:sldMk cId="952195072" sldId="274"/>
            <ac:spMk id="22" creationId="{B8AC1125-47CF-4C4C-55A8-CF61ACE57093}"/>
          </ac:spMkLst>
        </pc:spChg>
        <pc:spChg chg="mod">
          <ac:chgData name="Cooper, Audrey" userId="26297661-2c09-43d6-90cb-436a35de97da" providerId="ADAL" clId="{8FD4497C-0C55-4D63-B147-239FBEC29F2F}" dt="2024-11-18T03:48:37.467" v="52" actId="207"/>
          <ac:spMkLst>
            <pc:docMk/>
            <pc:sldMk cId="952195072" sldId="274"/>
            <ac:spMk id="24" creationId="{21850600-1899-287C-6C03-75CDC3F2A9A4}"/>
          </ac:spMkLst>
        </pc:spChg>
        <pc:spChg chg="mod">
          <ac:chgData name="Cooper, Audrey" userId="26297661-2c09-43d6-90cb-436a35de97da" providerId="ADAL" clId="{8FD4497C-0C55-4D63-B147-239FBEC29F2F}" dt="2024-11-18T03:48:35.026" v="51" actId="207"/>
          <ac:spMkLst>
            <pc:docMk/>
            <pc:sldMk cId="952195072" sldId="274"/>
            <ac:spMk id="25" creationId="{50875D8E-AC1A-4421-2494-A9546CB06308}"/>
          </ac:spMkLst>
        </pc:spChg>
        <pc:spChg chg="mod">
          <ac:chgData name="Cooper, Audrey" userId="26297661-2c09-43d6-90cb-436a35de97da" providerId="ADAL" clId="{8FD4497C-0C55-4D63-B147-239FBEC29F2F}" dt="2024-11-18T03:48:49.803" v="55" actId="207"/>
          <ac:spMkLst>
            <pc:docMk/>
            <pc:sldMk cId="952195072" sldId="274"/>
            <ac:spMk id="26" creationId="{48F25B8B-A5BE-6211-DA95-1B6A9C51B5A2}"/>
          </ac:spMkLst>
        </pc:spChg>
        <pc:spChg chg="mod">
          <ac:chgData name="Cooper, Audrey" userId="26297661-2c09-43d6-90cb-436a35de97da" providerId="ADAL" clId="{8FD4497C-0C55-4D63-B147-239FBEC29F2F}" dt="2024-11-18T03:48:55.324" v="57" actId="207"/>
          <ac:spMkLst>
            <pc:docMk/>
            <pc:sldMk cId="952195072" sldId="274"/>
            <ac:spMk id="27" creationId="{9B89C6D9-0EAA-D6C3-B4B0-289262DF1A79}"/>
          </ac:spMkLst>
        </pc:spChg>
        <pc:spChg chg="mod">
          <ac:chgData name="Cooper, Audrey" userId="26297661-2c09-43d6-90cb-436a35de97da" providerId="ADAL" clId="{8FD4497C-0C55-4D63-B147-239FBEC29F2F}" dt="2024-11-18T03:48:52.778" v="56" actId="207"/>
          <ac:spMkLst>
            <pc:docMk/>
            <pc:sldMk cId="952195072" sldId="274"/>
            <ac:spMk id="28" creationId="{B12EECDD-1C86-4F24-DE29-C14C26B4555B}"/>
          </ac:spMkLst>
        </pc:spChg>
      </pc:sldChg>
      <pc:sldChg chg="modSp mod">
        <pc:chgData name="Cooper, Audrey" userId="26297661-2c09-43d6-90cb-436a35de97da" providerId="ADAL" clId="{8FD4497C-0C55-4D63-B147-239FBEC29F2F}" dt="2024-11-18T03:44:03.650" v="13" actId="207"/>
        <pc:sldMkLst>
          <pc:docMk/>
          <pc:sldMk cId="2803872525" sldId="277"/>
        </pc:sldMkLst>
        <pc:spChg chg="mod">
          <ac:chgData name="Cooper, Audrey" userId="26297661-2c09-43d6-90cb-436a35de97da" providerId="ADAL" clId="{8FD4497C-0C55-4D63-B147-239FBEC29F2F}" dt="2024-11-18T03:44:01.008" v="12" actId="207"/>
          <ac:spMkLst>
            <pc:docMk/>
            <pc:sldMk cId="2803872525" sldId="277"/>
            <ac:spMk id="2" creationId="{5CC0EEDE-19AD-8BAB-1C1E-8C09CC3BE172}"/>
          </ac:spMkLst>
        </pc:spChg>
        <pc:spChg chg="mod">
          <ac:chgData name="Cooper, Audrey" userId="26297661-2c09-43d6-90cb-436a35de97da" providerId="ADAL" clId="{8FD4497C-0C55-4D63-B147-239FBEC29F2F}" dt="2024-11-18T03:44:03.650" v="13" actId="207"/>
          <ac:spMkLst>
            <pc:docMk/>
            <pc:sldMk cId="2803872525" sldId="277"/>
            <ac:spMk id="3" creationId="{3842A303-2D1F-AE3C-55D6-08F9BE01A941}"/>
          </ac:spMkLst>
        </pc:spChg>
        <pc:spChg chg="mod">
          <ac:chgData name="Cooper, Audrey" userId="26297661-2c09-43d6-90cb-436a35de97da" providerId="ADAL" clId="{8FD4497C-0C55-4D63-B147-239FBEC29F2F}" dt="2024-11-18T03:43:48.759" v="10" actId="207"/>
          <ac:spMkLst>
            <pc:docMk/>
            <pc:sldMk cId="2803872525" sldId="277"/>
            <ac:spMk id="4" creationId="{128581D8-087B-04E8-86C4-CC28ED13678D}"/>
          </ac:spMkLst>
        </pc:spChg>
        <pc:spChg chg="mod">
          <ac:chgData name="Cooper, Audrey" userId="26297661-2c09-43d6-90cb-436a35de97da" providerId="ADAL" clId="{8FD4497C-0C55-4D63-B147-239FBEC29F2F}" dt="2024-11-18T03:43:45.999" v="9" actId="207"/>
          <ac:spMkLst>
            <pc:docMk/>
            <pc:sldMk cId="2803872525" sldId="277"/>
            <ac:spMk id="5" creationId="{6AA8C0F4-87BF-747A-F99E-ED87ABB630D1}"/>
          </ac:spMkLst>
        </pc:spChg>
        <pc:spChg chg="mod">
          <ac:chgData name="Cooper, Audrey" userId="26297661-2c09-43d6-90cb-436a35de97da" providerId="ADAL" clId="{8FD4497C-0C55-4D63-B147-239FBEC29F2F}" dt="2024-11-18T03:43:54.854" v="11" actId="207"/>
          <ac:spMkLst>
            <pc:docMk/>
            <pc:sldMk cId="2803872525" sldId="277"/>
            <ac:spMk id="6" creationId="{1647E549-9C86-4188-52B0-35ED5C938D57}"/>
          </ac:spMkLst>
        </pc:spChg>
      </pc:sldChg>
      <pc:sldChg chg="modSp mod">
        <pc:chgData name="Cooper, Audrey" userId="26297661-2c09-43d6-90cb-436a35de97da" providerId="ADAL" clId="{8FD4497C-0C55-4D63-B147-239FBEC29F2F}" dt="2024-11-18T03:43:28.636" v="6" actId="208"/>
        <pc:sldMkLst>
          <pc:docMk/>
          <pc:sldMk cId="3661923629" sldId="278"/>
        </pc:sldMkLst>
        <pc:spChg chg="mod">
          <ac:chgData name="Cooper, Audrey" userId="26297661-2c09-43d6-90cb-436a35de97da" providerId="ADAL" clId="{8FD4497C-0C55-4D63-B147-239FBEC29F2F}" dt="2024-11-18T03:43:25.445" v="5" actId="208"/>
          <ac:spMkLst>
            <pc:docMk/>
            <pc:sldMk cId="3661923629" sldId="278"/>
            <ac:spMk id="2" creationId="{E9E5CB18-D0CC-F6C7-6701-972BAED426AC}"/>
          </ac:spMkLst>
        </pc:spChg>
        <pc:spChg chg="mod">
          <ac:chgData name="Cooper, Audrey" userId="26297661-2c09-43d6-90cb-436a35de97da" providerId="ADAL" clId="{8FD4497C-0C55-4D63-B147-239FBEC29F2F}" dt="2024-11-18T03:43:28.636" v="6" actId="208"/>
          <ac:spMkLst>
            <pc:docMk/>
            <pc:sldMk cId="3661923629" sldId="278"/>
            <ac:spMk id="3" creationId="{3B57CF81-2466-9DA0-A7B2-E069E5486CF5}"/>
          </ac:spMkLst>
        </pc:spChg>
        <pc:spChg chg="mod">
          <ac:chgData name="Cooper, Audrey" userId="26297661-2c09-43d6-90cb-436a35de97da" providerId="ADAL" clId="{8FD4497C-0C55-4D63-B147-239FBEC29F2F}" dt="2024-11-18T03:43:17.607" v="4" actId="207"/>
          <ac:spMkLst>
            <pc:docMk/>
            <pc:sldMk cId="3661923629" sldId="278"/>
            <ac:spMk id="11" creationId="{35553996-BB47-50C2-E2F5-B91250196E3F}"/>
          </ac:spMkLst>
        </pc:spChg>
        <pc:spChg chg="mod">
          <ac:chgData name="Cooper, Audrey" userId="26297661-2c09-43d6-90cb-436a35de97da" providerId="ADAL" clId="{8FD4497C-0C55-4D63-B147-239FBEC29F2F}" dt="2024-11-18T03:43:17.607" v="4" actId="207"/>
          <ac:spMkLst>
            <pc:docMk/>
            <pc:sldMk cId="3661923629" sldId="278"/>
            <ac:spMk id="12" creationId="{89F178D1-F3B1-B908-2D65-3AE3FEDD2A07}"/>
          </ac:spMkLst>
        </pc:spChg>
        <pc:spChg chg="mod">
          <ac:chgData name="Cooper, Audrey" userId="26297661-2c09-43d6-90cb-436a35de97da" providerId="ADAL" clId="{8FD4497C-0C55-4D63-B147-239FBEC29F2F}" dt="2024-11-18T03:43:17.607" v="4" actId="207"/>
          <ac:spMkLst>
            <pc:docMk/>
            <pc:sldMk cId="3661923629" sldId="278"/>
            <ac:spMk id="13" creationId="{E8DF16B4-A3B7-FDD0-4B7C-D402E0DA78D0}"/>
          </ac:spMkLst>
        </pc:spChg>
        <pc:spChg chg="mod">
          <ac:chgData name="Cooper, Audrey" userId="26297661-2c09-43d6-90cb-436a35de97da" providerId="ADAL" clId="{8FD4497C-0C55-4D63-B147-239FBEC29F2F}" dt="2024-11-18T03:43:17.607" v="4" actId="207"/>
          <ac:spMkLst>
            <pc:docMk/>
            <pc:sldMk cId="3661923629" sldId="278"/>
            <ac:spMk id="14" creationId="{C656C216-8177-EEDB-A4CF-F4C29A8EEA58}"/>
          </ac:spMkLst>
        </pc:spChg>
        <pc:spChg chg="mod">
          <ac:chgData name="Cooper, Audrey" userId="26297661-2c09-43d6-90cb-436a35de97da" providerId="ADAL" clId="{8FD4497C-0C55-4D63-B147-239FBEC29F2F}" dt="2024-11-18T03:43:17.607" v="4" actId="207"/>
          <ac:spMkLst>
            <pc:docMk/>
            <pc:sldMk cId="3661923629" sldId="278"/>
            <ac:spMk id="15" creationId="{E7C5E5BB-7A8F-5E74-0464-9605C6366BC9}"/>
          </ac:spMkLst>
        </pc:spChg>
        <pc:spChg chg="mod">
          <ac:chgData name="Cooper, Audrey" userId="26297661-2c09-43d6-90cb-436a35de97da" providerId="ADAL" clId="{8FD4497C-0C55-4D63-B147-239FBEC29F2F}" dt="2024-11-18T03:43:09.843" v="3" actId="207"/>
          <ac:spMkLst>
            <pc:docMk/>
            <pc:sldMk cId="3661923629" sldId="278"/>
            <ac:spMk id="16" creationId="{566232C3-B09B-F700-CD78-CC1EAF6FD8B2}"/>
          </ac:spMkLst>
        </pc:spChg>
        <pc:spChg chg="mod">
          <ac:chgData name="Cooper, Audrey" userId="26297661-2c09-43d6-90cb-436a35de97da" providerId="ADAL" clId="{8FD4497C-0C55-4D63-B147-239FBEC29F2F}" dt="2024-11-18T03:43:09.843" v="3" actId="207"/>
          <ac:spMkLst>
            <pc:docMk/>
            <pc:sldMk cId="3661923629" sldId="278"/>
            <ac:spMk id="17" creationId="{511F3C4D-A6B9-3132-FB2B-2BCD639028FA}"/>
          </ac:spMkLst>
        </pc:spChg>
        <pc:spChg chg="mod">
          <ac:chgData name="Cooper, Audrey" userId="26297661-2c09-43d6-90cb-436a35de97da" providerId="ADAL" clId="{8FD4497C-0C55-4D63-B147-239FBEC29F2F}" dt="2024-11-18T03:43:09.843" v="3" actId="207"/>
          <ac:spMkLst>
            <pc:docMk/>
            <pc:sldMk cId="3661923629" sldId="278"/>
            <ac:spMk id="18" creationId="{A0578778-3E93-6066-F3B8-F6AFD85E075A}"/>
          </ac:spMkLst>
        </pc:spChg>
      </pc:sldChg>
      <pc:sldChg chg="modSp mod">
        <pc:chgData name="Cooper, Audrey" userId="26297661-2c09-43d6-90cb-436a35de97da" providerId="ADAL" clId="{8FD4497C-0C55-4D63-B147-239FBEC29F2F}" dt="2024-11-18T03:45:27.204" v="23" actId="207"/>
        <pc:sldMkLst>
          <pc:docMk/>
          <pc:sldMk cId="1149817495" sldId="279"/>
        </pc:sldMkLst>
        <pc:spChg chg="mod">
          <ac:chgData name="Cooper, Audrey" userId="26297661-2c09-43d6-90cb-436a35de97da" providerId="ADAL" clId="{8FD4497C-0C55-4D63-B147-239FBEC29F2F}" dt="2024-11-18T03:44:56.645" v="17" actId="207"/>
          <ac:spMkLst>
            <pc:docMk/>
            <pc:sldMk cId="1149817495" sldId="279"/>
            <ac:spMk id="4" creationId="{DE41A362-D58C-0578-4F34-C35626690BA0}"/>
          </ac:spMkLst>
        </pc:spChg>
        <pc:spChg chg="mod">
          <ac:chgData name="Cooper, Audrey" userId="26297661-2c09-43d6-90cb-436a35de97da" providerId="ADAL" clId="{8FD4497C-0C55-4D63-B147-239FBEC29F2F}" dt="2024-11-18T03:45:27.204" v="23" actId="207"/>
          <ac:spMkLst>
            <pc:docMk/>
            <pc:sldMk cId="1149817495" sldId="279"/>
            <ac:spMk id="5" creationId="{5FE4BE70-FF57-C44A-F11E-690E984192DD}"/>
          </ac:spMkLst>
        </pc:spChg>
        <pc:spChg chg="mod">
          <ac:chgData name="Cooper, Audrey" userId="26297661-2c09-43d6-90cb-436a35de97da" providerId="ADAL" clId="{8FD4497C-0C55-4D63-B147-239FBEC29F2F}" dt="2024-11-18T03:44:59.601" v="18" actId="207"/>
          <ac:spMkLst>
            <pc:docMk/>
            <pc:sldMk cId="1149817495" sldId="279"/>
            <ac:spMk id="6" creationId="{96F33851-6014-3CC0-AD68-BFB311FA4941}"/>
          </ac:spMkLst>
        </pc:spChg>
        <pc:spChg chg="mod">
          <ac:chgData name="Cooper, Audrey" userId="26297661-2c09-43d6-90cb-436a35de97da" providerId="ADAL" clId="{8FD4497C-0C55-4D63-B147-239FBEC29F2F}" dt="2024-11-18T03:44:49.614" v="16" actId="207"/>
          <ac:spMkLst>
            <pc:docMk/>
            <pc:sldMk cId="1149817495" sldId="279"/>
            <ac:spMk id="8" creationId="{52C6E96E-B013-A6EF-565A-5E3F5574FCEB}"/>
          </ac:spMkLst>
        </pc:spChg>
        <pc:spChg chg="mod">
          <ac:chgData name="Cooper, Audrey" userId="26297661-2c09-43d6-90cb-436a35de97da" providerId="ADAL" clId="{8FD4497C-0C55-4D63-B147-239FBEC29F2F}" dt="2024-11-18T03:45:16.022" v="21" actId="207"/>
          <ac:spMkLst>
            <pc:docMk/>
            <pc:sldMk cId="1149817495" sldId="279"/>
            <ac:spMk id="9" creationId="{8F2A370D-0F12-420D-4460-9CB0948FC26D}"/>
          </ac:spMkLst>
        </pc:spChg>
        <pc:spChg chg="mod">
          <ac:chgData name="Cooper, Audrey" userId="26297661-2c09-43d6-90cb-436a35de97da" providerId="ADAL" clId="{8FD4497C-0C55-4D63-B147-239FBEC29F2F}" dt="2024-11-18T03:45:22.367" v="22" actId="207"/>
          <ac:spMkLst>
            <pc:docMk/>
            <pc:sldMk cId="1149817495" sldId="279"/>
            <ac:spMk id="10" creationId="{BEBAB850-0411-2E85-84BA-EFF0A7463478}"/>
          </ac:spMkLst>
        </pc:spChg>
        <pc:spChg chg="mod">
          <ac:chgData name="Cooper, Audrey" userId="26297661-2c09-43d6-90cb-436a35de97da" providerId="ADAL" clId="{8FD4497C-0C55-4D63-B147-239FBEC29F2F}" dt="2024-11-18T03:44:42.261" v="15" actId="207"/>
          <ac:spMkLst>
            <pc:docMk/>
            <pc:sldMk cId="1149817495" sldId="279"/>
            <ac:spMk id="14" creationId="{6844DD89-72CC-9838-03A1-B8B5EA70F980}"/>
          </ac:spMkLst>
        </pc:spChg>
        <pc:spChg chg="mod">
          <ac:chgData name="Cooper, Audrey" userId="26297661-2c09-43d6-90cb-436a35de97da" providerId="ADAL" clId="{8FD4497C-0C55-4D63-B147-239FBEC29F2F}" dt="2024-11-18T03:44:42.261" v="15" actId="207"/>
          <ac:spMkLst>
            <pc:docMk/>
            <pc:sldMk cId="1149817495" sldId="279"/>
            <ac:spMk id="15" creationId="{678A936E-41A5-32E9-B810-216B213D807E}"/>
          </ac:spMkLst>
        </pc:spChg>
        <pc:spChg chg="mod">
          <ac:chgData name="Cooper, Audrey" userId="26297661-2c09-43d6-90cb-436a35de97da" providerId="ADAL" clId="{8FD4497C-0C55-4D63-B147-239FBEC29F2F}" dt="2024-11-18T03:44:49.614" v="16" actId="207"/>
          <ac:spMkLst>
            <pc:docMk/>
            <pc:sldMk cId="1149817495" sldId="279"/>
            <ac:spMk id="22" creationId="{B8AC1125-47CF-4C4C-55A8-CF61ACE57093}"/>
          </ac:spMkLst>
        </pc:spChg>
        <pc:spChg chg="mod">
          <ac:chgData name="Cooper, Audrey" userId="26297661-2c09-43d6-90cb-436a35de97da" providerId="ADAL" clId="{8FD4497C-0C55-4D63-B147-239FBEC29F2F}" dt="2024-11-18T03:44:49.614" v="16" actId="207"/>
          <ac:spMkLst>
            <pc:docMk/>
            <pc:sldMk cId="1149817495" sldId="279"/>
            <ac:spMk id="24" creationId="{21850600-1899-287C-6C03-75CDC3F2A9A4}"/>
          </ac:spMkLst>
        </pc:spChg>
        <pc:spChg chg="mod">
          <ac:chgData name="Cooper, Audrey" userId="26297661-2c09-43d6-90cb-436a35de97da" providerId="ADAL" clId="{8FD4497C-0C55-4D63-B147-239FBEC29F2F}" dt="2024-11-18T03:44:49.614" v="16" actId="207"/>
          <ac:spMkLst>
            <pc:docMk/>
            <pc:sldMk cId="1149817495" sldId="279"/>
            <ac:spMk id="26" creationId="{48F25B8B-A5BE-6211-DA95-1B6A9C51B5A2}"/>
          </ac:spMkLst>
        </pc:spChg>
        <pc:spChg chg="mod">
          <ac:chgData name="Cooper, Audrey" userId="26297661-2c09-43d6-90cb-436a35de97da" providerId="ADAL" clId="{8FD4497C-0C55-4D63-B147-239FBEC29F2F}" dt="2024-11-18T03:44:49.614" v="16" actId="207"/>
          <ac:spMkLst>
            <pc:docMk/>
            <pc:sldMk cId="1149817495" sldId="279"/>
            <ac:spMk id="27" creationId="{9B89C6D9-0EAA-D6C3-B4B0-289262DF1A79}"/>
          </ac:spMkLst>
        </pc:spChg>
        <pc:spChg chg="mod">
          <ac:chgData name="Cooper, Audrey" userId="26297661-2c09-43d6-90cb-436a35de97da" providerId="ADAL" clId="{8FD4497C-0C55-4D63-B147-239FBEC29F2F}" dt="2024-11-18T03:44:49.614" v="16" actId="207"/>
          <ac:spMkLst>
            <pc:docMk/>
            <pc:sldMk cId="1149817495" sldId="279"/>
            <ac:spMk id="28" creationId="{B12EECDD-1C86-4F24-DE29-C14C26B4555B}"/>
          </ac:spMkLst>
        </pc:spChg>
        <pc:spChg chg="mod">
          <ac:chgData name="Cooper, Audrey" userId="26297661-2c09-43d6-90cb-436a35de97da" providerId="ADAL" clId="{8FD4497C-0C55-4D63-B147-239FBEC29F2F}" dt="2024-11-18T03:45:03.623" v="19" actId="207"/>
          <ac:spMkLst>
            <pc:docMk/>
            <pc:sldMk cId="1149817495" sldId="279"/>
            <ac:spMk id="87" creationId="{999ED4E0-1EE5-6350-BFC3-24FD84796806}"/>
          </ac:spMkLst>
        </pc:spChg>
      </pc:sldChg>
      <pc:sldChg chg="modSp mod">
        <pc:chgData name="Cooper, Audrey" userId="26297661-2c09-43d6-90cb-436a35de97da" providerId="ADAL" clId="{8FD4497C-0C55-4D63-B147-239FBEC29F2F}" dt="2024-11-18T03:47:59.358" v="45" actId="207"/>
        <pc:sldMkLst>
          <pc:docMk/>
          <pc:sldMk cId="130176373" sldId="280"/>
        </pc:sldMkLst>
        <pc:spChg chg="mod">
          <ac:chgData name="Cooper, Audrey" userId="26297661-2c09-43d6-90cb-436a35de97da" providerId="ADAL" clId="{8FD4497C-0C55-4D63-B147-239FBEC29F2F}" dt="2024-11-18T03:47:46.851" v="41" actId="207"/>
          <ac:spMkLst>
            <pc:docMk/>
            <pc:sldMk cId="130176373" sldId="280"/>
            <ac:spMk id="3" creationId="{32BF3A5C-9018-D61F-787F-3E2E903ED175}"/>
          </ac:spMkLst>
        </pc:spChg>
        <pc:spChg chg="mod">
          <ac:chgData name="Cooper, Audrey" userId="26297661-2c09-43d6-90cb-436a35de97da" providerId="ADAL" clId="{8FD4497C-0C55-4D63-B147-239FBEC29F2F}" dt="2024-11-18T03:47:50.680" v="42" actId="207"/>
          <ac:spMkLst>
            <pc:docMk/>
            <pc:sldMk cId="130176373" sldId="280"/>
            <ac:spMk id="4" creationId="{51FB3439-A476-62EF-53CD-B10A27BA904A}"/>
          </ac:spMkLst>
        </pc:spChg>
        <pc:spChg chg="mod">
          <ac:chgData name="Cooper, Audrey" userId="26297661-2c09-43d6-90cb-436a35de97da" providerId="ADAL" clId="{8FD4497C-0C55-4D63-B147-239FBEC29F2F}" dt="2024-11-18T03:47:42.963" v="40" actId="207"/>
          <ac:spMkLst>
            <pc:docMk/>
            <pc:sldMk cId="130176373" sldId="280"/>
            <ac:spMk id="5" creationId="{1F9DA499-8B66-EACA-B622-0295C0095FF1}"/>
          </ac:spMkLst>
        </pc:spChg>
        <pc:spChg chg="mod">
          <ac:chgData name="Cooper, Audrey" userId="26297661-2c09-43d6-90cb-436a35de97da" providerId="ADAL" clId="{8FD4497C-0C55-4D63-B147-239FBEC29F2F}" dt="2024-11-18T03:47:54.222" v="43" actId="207"/>
          <ac:spMkLst>
            <pc:docMk/>
            <pc:sldMk cId="130176373" sldId="280"/>
            <ac:spMk id="6" creationId="{03A2BF57-4183-169C-93C7-A070D12E8292}"/>
          </ac:spMkLst>
        </pc:spChg>
        <pc:spChg chg="mod">
          <ac:chgData name="Cooper, Audrey" userId="26297661-2c09-43d6-90cb-436a35de97da" providerId="ADAL" clId="{8FD4497C-0C55-4D63-B147-239FBEC29F2F}" dt="2024-11-18T03:47:56.933" v="44" actId="207"/>
          <ac:spMkLst>
            <pc:docMk/>
            <pc:sldMk cId="130176373" sldId="280"/>
            <ac:spMk id="7" creationId="{F21355AA-56BB-4FE9-8D67-FDA4E29B6FBC}"/>
          </ac:spMkLst>
        </pc:spChg>
        <pc:spChg chg="mod">
          <ac:chgData name="Cooper, Audrey" userId="26297661-2c09-43d6-90cb-436a35de97da" providerId="ADAL" clId="{8FD4497C-0C55-4D63-B147-239FBEC29F2F}" dt="2024-11-18T03:47:59.358" v="45" actId="207"/>
          <ac:spMkLst>
            <pc:docMk/>
            <pc:sldMk cId="130176373" sldId="280"/>
            <ac:spMk id="8" creationId="{1A4E9885-4FE0-90B4-DF65-5B48F37F5A77}"/>
          </ac:spMkLst>
        </pc:spChg>
        <pc:spChg chg="mod">
          <ac:chgData name="Cooper, Audrey" userId="26297661-2c09-43d6-90cb-436a35de97da" providerId="ADAL" clId="{8FD4497C-0C55-4D63-B147-239FBEC29F2F}" dt="2024-11-18T03:47:38.857" v="39" actId="207"/>
          <ac:spMkLst>
            <pc:docMk/>
            <pc:sldMk cId="130176373" sldId="280"/>
            <ac:spMk id="17" creationId="{1EEA7DE1-EBC5-AEDD-8A73-5CF752047094}"/>
          </ac:spMkLst>
        </pc:spChg>
        <pc:spChg chg="mod">
          <ac:chgData name="Cooper, Audrey" userId="26297661-2c09-43d6-90cb-436a35de97da" providerId="ADAL" clId="{8FD4497C-0C55-4D63-B147-239FBEC29F2F}" dt="2024-11-18T03:47:36.157" v="38" actId="207"/>
          <ac:spMkLst>
            <pc:docMk/>
            <pc:sldMk cId="130176373" sldId="280"/>
            <ac:spMk id="19" creationId="{CA91ED85-88CF-B499-9BFA-7CCAE4948541}"/>
          </ac:spMkLst>
        </pc:spChg>
      </pc:sldChg>
      <pc:sldChg chg="modSp mod">
        <pc:chgData name="Cooper, Audrey" userId="26297661-2c09-43d6-90cb-436a35de97da" providerId="ADAL" clId="{8FD4497C-0C55-4D63-B147-239FBEC29F2F}" dt="2024-11-18T03:50:19.222" v="71" actId="693"/>
        <pc:sldMkLst>
          <pc:docMk/>
          <pc:sldMk cId="704681493" sldId="281"/>
        </pc:sldMkLst>
        <pc:graphicFrameChg chg="mod">
          <ac:chgData name="Cooper, Audrey" userId="26297661-2c09-43d6-90cb-436a35de97da" providerId="ADAL" clId="{8FD4497C-0C55-4D63-B147-239FBEC29F2F}" dt="2024-11-18T03:49:25.511" v="62" actId="12100"/>
          <ac:graphicFrameMkLst>
            <pc:docMk/>
            <pc:sldMk cId="704681493" sldId="281"/>
            <ac:graphicFrameMk id="2" creationId="{32C268D9-9E5F-EEB7-16B8-9BD529482071}"/>
          </ac:graphicFrameMkLst>
        </pc:graphicFrameChg>
        <pc:cxnChg chg="mod">
          <ac:chgData name="Cooper, Audrey" userId="26297661-2c09-43d6-90cb-436a35de97da" providerId="ADAL" clId="{8FD4497C-0C55-4D63-B147-239FBEC29F2F}" dt="2024-11-18T03:49:55.503" v="66" actId="693"/>
          <ac:cxnSpMkLst>
            <pc:docMk/>
            <pc:sldMk cId="704681493" sldId="281"/>
            <ac:cxnSpMk id="11" creationId="{D67D9F41-22DE-F982-3899-3C615CD30928}"/>
          </ac:cxnSpMkLst>
        </pc:cxnChg>
        <pc:cxnChg chg="mod">
          <ac:chgData name="Cooper, Audrey" userId="26297661-2c09-43d6-90cb-436a35de97da" providerId="ADAL" clId="{8FD4497C-0C55-4D63-B147-239FBEC29F2F}" dt="2024-11-18T03:50:19.222" v="71" actId="693"/>
          <ac:cxnSpMkLst>
            <pc:docMk/>
            <pc:sldMk cId="704681493" sldId="281"/>
            <ac:cxnSpMk id="14" creationId="{267BF030-F1AC-3D3D-8C0C-85536F0946AB}"/>
          </ac:cxnSpMkLst>
        </pc:cxnChg>
        <pc:cxnChg chg="mod">
          <ac:chgData name="Cooper, Audrey" userId="26297661-2c09-43d6-90cb-436a35de97da" providerId="ADAL" clId="{8FD4497C-0C55-4D63-B147-239FBEC29F2F}" dt="2024-11-18T03:49:42.146" v="64" actId="693"/>
          <ac:cxnSpMkLst>
            <pc:docMk/>
            <pc:sldMk cId="704681493" sldId="281"/>
            <ac:cxnSpMk id="15" creationId="{EBB78E3F-654F-838C-4BBF-740D5B2E66F6}"/>
          </ac:cxnSpMkLst>
        </pc:cxnChg>
        <pc:cxnChg chg="mod">
          <ac:chgData name="Cooper, Audrey" userId="26297661-2c09-43d6-90cb-436a35de97da" providerId="ADAL" clId="{8FD4497C-0C55-4D63-B147-239FBEC29F2F}" dt="2024-11-18T03:50:09.937" v="69" actId="693"/>
          <ac:cxnSpMkLst>
            <pc:docMk/>
            <pc:sldMk cId="704681493" sldId="281"/>
            <ac:cxnSpMk id="16" creationId="{3D741B0B-3AF7-DE2C-5368-CDB7FDC4D0A0}"/>
          </ac:cxnSpMkLst>
        </pc:cxnChg>
      </pc:sldChg>
      <pc:sldChg chg="delSp mod">
        <pc:chgData name="Cooper, Audrey" userId="26297661-2c09-43d6-90cb-436a35de97da" providerId="ADAL" clId="{8FD4497C-0C55-4D63-B147-239FBEC29F2F}" dt="2024-11-18T03:51:44.815" v="83" actId="21"/>
        <pc:sldMkLst>
          <pc:docMk/>
          <pc:sldMk cId="4260574717" sldId="282"/>
        </pc:sldMkLst>
      </pc:sldChg>
      <pc:sldChg chg="modSp mod">
        <pc:chgData name="Cooper, Audrey" userId="26297661-2c09-43d6-90cb-436a35de97da" providerId="ADAL" clId="{8FD4497C-0C55-4D63-B147-239FBEC29F2F}" dt="2024-11-18T03:51:05.807" v="81" actId="208"/>
        <pc:sldMkLst>
          <pc:docMk/>
          <pc:sldMk cId="571545181" sldId="283"/>
        </pc:sldMkLst>
        <pc:spChg chg="mod">
          <ac:chgData name="Cooper, Audrey" userId="26297661-2c09-43d6-90cb-436a35de97da" providerId="ADAL" clId="{8FD4497C-0C55-4D63-B147-239FBEC29F2F}" dt="2024-11-18T03:50:39.894" v="73" actId="208"/>
          <ac:spMkLst>
            <pc:docMk/>
            <pc:sldMk cId="571545181" sldId="283"/>
            <ac:spMk id="3" creationId="{6309DF58-7E1B-1351-139D-FAB51054BCD2}"/>
          </ac:spMkLst>
        </pc:spChg>
        <pc:spChg chg="mod">
          <ac:chgData name="Cooper, Audrey" userId="26297661-2c09-43d6-90cb-436a35de97da" providerId="ADAL" clId="{8FD4497C-0C55-4D63-B147-239FBEC29F2F}" dt="2024-11-18T03:45:44.688" v="24" actId="207"/>
          <ac:spMkLst>
            <pc:docMk/>
            <pc:sldMk cId="571545181" sldId="283"/>
            <ac:spMk id="4" creationId="{6B55B8B7-9149-E940-8D90-6F1C79DE3EAB}"/>
          </ac:spMkLst>
        </pc:spChg>
        <pc:spChg chg="mod">
          <ac:chgData name="Cooper, Audrey" userId="26297661-2c09-43d6-90cb-436a35de97da" providerId="ADAL" clId="{8FD4497C-0C55-4D63-B147-239FBEC29F2F}" dt="2024-11-18T03:45:44.688" v="24" actId="207"/>
          <ac:spMkLst>
            <pc:docMk/>
            <pc:sldMk cId="571545181" sldId="283"/>
            <ac:spMk id="5" creationId="{0D90B180-C722-B01E-28E2-1277E5E5D51C}"/>
          </ac:spMkLst>
        </pc:spChg>
        <pc:spChg chg="mod">
          <ac:chgData name="Cooper, Audrey" userId="26297661-2c09-43d6-90cb-436a35de97da" providerId="ADAL" clId="{8FD4497C-0C55-4D63-B147-239FBEC29F2F}" dt="2024-11-18T03:45:44.688" v="24" actId="207"/>
          <ac:spMkLst>
            <pc:docMk/>
            <pc:sldMk cId="571545181" sldId="283"/>
            <ac:spMk id="7" creationId="{067A9422-9477-771E-6517-9A9E33DD0EF0}"/>
          </ac:spMkLst>
        </pc:spChg>
        <pc:spChg chg="mod">
          <ac:chgData name="Cooper, Audrey" userId="26297661-2c09-43d6-90cb-436a35de97da" providerId="ADAL" clId="{8FD4497C-0C55-4D63-B147-239FBEC29F2F}" dt="2024-11-18T03:45:44.688" v="24" actId="207"/>
          <ac:spMkLst>
            <pc:docMk/>
            <pc:sldMk cId="571545181" sldId="283"/>
            <ac:spMk id="8" creationId="{0C9C7259-F96E-3B0C-B34B-8534ED1932B1}"/>
          </ac:spMkLst>
        </pc:spChg>
        <pc:spChg chg="mod">
          <ac:chgData name="Cooper, Audrey" userId="26297661-2c09-43d6-90cb-436a35de97da" providerId="ADAL" clId="{8FD4497C-0C55-4D63-B147-239FBEC29F2F}" dt="2024-11-18T03:46:01.775" v="26" actId="207"/>
          <ac:spMkLst>
            <pc:docMk/>
            <pc:sldMk cId="571545181" sldId="283"/>
            <ac:spMk id="9" creationId="{EDD45DEE-E3DD-B336-44C4-133C871518AA}"/>
          </ac:spMkLst>
        </pc:spChg>
        <pc:spChg chg="mod">
          <ac:chgData name="Cooper, Audrey" userId="26297661-2c09-43d6-90cb-436a35de97da" providerId="ADAL" clId="{8FD4497C-0C55-4D63-B147-239FBEC29F2F}" dt="2024-11-18T03:45:44.688" v="24" actId="207"/>
          <ac:spMkLst>
            <pc:docMk/>
            <pc:sldMk cId="571545181" sldId="283"/>
            <ac:spMk id="10" creationId="{0AA199AD-A460-F195-EAD2-87DC8DFF3B17}"/>
          </ac:spMkLst>
        </pc:spChg>
        <pc:spChg chg="mod">
          <ac:chgData name="Cooper, Audrey" userId="26297661-2c09-43d6-90cb-436a35de97da" providerId="ADAL" clId="{8FD4497C-0C55-4D63-B147-239FBEC29F2F}" dt="2024-11-18T03:45:44.688" v="24" actId="207"/>
          <ac:spMkLst>
            <pc:docMk/>
            <pc:sldMk cId="571545181" sldId="283"/>
            <ac:spMk id="11" creationId="{41A5386A-0EFF-792E-22A2-0E622F5710D1}"/>
          </ac:spMkLst>
        </pc:spChg>
        <pc:spChg chg="mod">
          <ac:chgData name="Cooper, Audrey" userId="26297661-2c09-43d6-90cb-436a35de97da" providerId="ADAL" clId="{8FD4497C-0C55-4D63-B147-239FBEC29F2F}" dt="2024-11-18T03:45:44.688" v="24" actId="207"/>
          <ac:spMkLst>
            <pc:docMk/>
            <pc:sldMk cId="571545181" sldId="283"/>
            <ac:spMk id="12" creationId="{23DAA942-9A28-6D43-E157-4360503C7945}"/>
          </ac:spMkLst>
        </pc:spChg>
        <pc:spChg chg="mod">
          <ac:chgData name="Cooper, Audrey" userId="26297661-2c09-43d6-90cb-436a35de97da" providerId="ADAL" clId="{8FD4497C-0C55-4D63-B147-239FBEC29F2F}" dt="2024-11-18T03:45:58.550" v="25" actId="207"/>
          <ac:spMkLst>
            <pc:docMk/>
            <pc:sldMk cId="571545181" sldId="283"/>
            <ac:spMk id="13" creationId="{700F5B20-00A7-65BF-8D2D-38E8C8997038}"/>
          </ac:spMkLst>
        </pc:spChg>
        <pc:spChg chg="mod">
          <ac:chgData name="Cooper, Audrey" userId="26297661-2c09-43d6-90cb-436a35de97da" providerId="ADAL" clId="{8FD4497C-0C55-4D63-B147-239FBEC29F2F}" dt="2024-11-18T03:50:51.381" v="77" actId="208"/>
          <ac:spMkLst>
            <pc:docMk/>
            <pc:sldMk cId="571545181" sldId="283"/>
            <ac:spMk id="23" creationId="{2DF82F04-317A-9552-CF43-AB133107E306}"/>
          </ac:spMkLst>
        </pc:spChg>
        <pc:cxnChg chg="mod">
          <ac:chgData name="Cooper, Audrey" userId="26297661-2c09-43d6-90cb-436a35de97da" providerId="ADAL" clId="{8FD4497C-0C55-4D63-B147-239FBEC29F2F}" dt="2024-11-18T03:50:45.868" v="75" actId="208"/>
          <ac:cxnSpMkLst>
            <pc:docMk/>
            <pc:sldMk cId="571545181" sldId="283"/>
            <ac:cxnSpMk id="6" creationId="{73C36CFB-5B92-453F-D743-B07CF8FF5158}"/>
          </ac:cxnSpMkLst>
        </pc:cxnChg>
        <pc:cxnChg chg="mod">
          <ac:chgData name="Cooper, Audrey" userId="26297661-2c09-43d6-90cb-436a35de97da" providerId="ADAL" clId="{8FD4497C-0C55-4D63-B147-239FBEC29F2F}" dt="2024-11-18T03:50:42.859" v="74" actId="208"/>
          <ac:cxnSpMkLst>
            <pc:docMk/>
            <pc:sldMk cId="571545181" sldId="283"/>
            <ac:cxnSpMk id="14" creationId="{A0B0B606-E58F-9960-ACE5-65D25D64923D}"/>
          </ac:cxnSpMkLst>
        </pc:cxnChg>
        <pc:cxnChg chg="mod">
          <ac:chgData name="Cooper, Audrey" userId="26297661-2c09-43d6-90cb-436a35de97da" providerId="ADAL" clId="{8FD4497C-0C55-4D63-B147-239FBEC29F2F}" dt="2024-11-18T03:50:37.207" v="72" actId="208"/>
          <ac:cxnSpMkLst>
            <pc:docMk/>
            <pc:sldMk cId="571545181" sldId="283"/>
            <ac:cxnSpMk id="16" creationId="{5A92241F-4298-583E-E802-BF52A86791BC}"/>
          </ac:cxnSpMkLst>
        </pc:cxnChg>
        <pc:cxnChg chg="mod">
          <ac:chgData name="Cooper, Audrey" userId="26297661-2c09-43d6-90cb-436a35de97da" providerId="ADAL" clId="{8FD4497C-0C55-4D63-B147-239FBEC29F2F}" dt="2024-11-18T03:50:48.890" v="76" actId="208"/>
          <ac:cxnSpMkLst>
            <pc:docMk/>
            <pc:sldMk cId="571545181" sldId="283"/>
            <ac:cxnSpMk id="17" creationId="{2867C4F4-EE7A-4D70-13CF-776C2AE77D28}"/>
          </ac:cxnSpMkLst>
        </pc:cxnChg>
        <pc:cxnChg chg="mod">
          <ac:chgData name="Cooper, Audrey" userId="26297661-2c09-43d6-90cb-436a35de97da" providerId="ADAL" clId="{8FD4497C-0C55-4D63-B147-239FBEC29F2F}" dt="2024-11-18T03:50:59.077" v="79" actId="208"/>
          <ac:cxnSpMkLst>
            <pc:docMk/>
            <pc:sldMk cId="571545181" sldId="283"/>
            <ac:cxnSpMk id="18" creationId="{BE267403-48B8-BB90-6C91-29479A84EFEF}"/>
          </ac:cxnSpMkLst>
        </pc:cxnChg>
        <pc:cxnChg chg="mod">
          <ac:chgData name="Cooper, Audrey" userId="26297661-2c09-43d6-90cb-436a35de97da" providerId="ADAL" clId="{8FD4497C-0C55-4D63-B147-239FBEC29F2F}" dt="2024-11-18T03:51:02.345" v="80" actId="208"/>
          <ac:cxnSpMkLst>
            <pc:docMk/>
            <pc:sldMk cId="571545181" sldId="283"/>
            <ac:cxnSpMk id="19" creationId="{2421D6CD-CFB7-7B29-D552-985565EB28DE}"/>
          </ac:cxnSpMkLst>
        </pc:cxnChg>
        <pc:cxnChg chg="mod">
          <ac:chgData name="Cooper, Audrey" userId="26297661-2c09-43d6-90cb-436a35de97da" providerId="ADAL" clId="{8FD4497C-0C55-4D63-B147-239FBEC29F2F}" dt="2024-11-18T03:50:54.558" v="78" actId="208"/>
          <ac:cxnSpMkLst>
            <pc:docMk/>
            <pc:sldMk cId="571545181" sldId="283"/>
            <ac:cxnSpMk id="20" creationId="{325B08D4-EDF6-A131-B175-DEFA488868CA}"/>
          </ac:cxnSpMkLst>
        </pc:cxnChg>
        <pc:cxnChg chg="mod">
          <ac:chgData name="Cooper, Audrey" userId="26297661-2c09-43d6-90cb-436a35de97da" providerId="ADAL" clId="{8FD4497C-0C55-4D63-B147-239FBEC29F2F}" dt="2024-11-18T03:51:05.807" v="81" actId="208"/>
          <ac:cxnSpMkLst>
            <pc:docMk/>
            <pc:sldMk cId="571545181" sldId="283"/>
            <ac:cxnSpMk id="21" creationId="{5EA455E8-847A-FAE7-8C0B-1F3AE3E7CC59}"/>
          </ac:cxnSpMkLst>
        </pc:cxnChg>
      </pc:sldChg>
      <pc:sldChg chg="delSp mod">
        <pc:chgData name="Cooper, Audrey" userId="26297661-2c09-43d6-90cb-436a35de97da" providerId="ADAL" clId="{8FD4497C-0C55-4D63-B147-239FBEC29F2F}" dt="2024-11-18T03:51:21.781" v="82" actId="478"/>
        <pc:sldMkLst>
          <pc:docMk/>
          <pc:sldMk cId="416085465" sldId="284"/>
        </pc:sldMkLst>
      </pc:sldChg>
    </pc:docChg>
  </pc:docChgLst>
  <pc:docChgLst>
    <pc:chgData name="Cooper, Audrey" userId="S::audrey.cooper@finance.gov.au::26297661-2c09-43d6-90cb-436a35de97da" providerId="AD" clId="Web-{A551AEC8-615E-F076-BD49-BE760537C56E}"/>
    <pc:docChg chg="modSld">
      <pc:chgData name="Cooper, Audrey" userId="S::audrey.cooper@finance.gov.au::26297661-2c09-43d6-90cb-436a35de97da" providerId="AD" clId="Web-{A551AEC8-615E-F076-BD49-BE760537C56E}" dt="2024-11-27T04:27:00.106" v="55"/>
      <pc:docMkLst>
        <pc:docMk/>
      </pc:docMkLst>
      <pc:sldChg chg="addSp delSp modSp modCm">
        <pc:chgData name="Cooper, Audrey" userId="S::audrey.cooper@finance.gov.au::26297661-2c09-43d6-90cb-436a35de97da" providerId="AD" clId="Web-{A551AEC8-615E-F076-BD49-BE760537C56E}" dt="2024-11-27T04:27:00.106" v="55"/>
        <pc:sldMkLst>
          <pc:docMk/>
          <pc:sldMk cId="1538913648" sldId="256"/>
        </pc:sldMkLst>
        <pc:spChg chg="add del mod">
          <ac:chgData name="Cooper, Audrey" userId="S::audrey.cooper@finance.gov.au::26297661-2c09-43d6-90cb-436a35de97da" providerId="AD" clId="Web-{A551AEC8-615E-F076-BD49-BE760537C56E}" dt="2024-11-27T04:10:10.146" v="1"/>
          <ac:spMkLst>
            <pc:docMk/>
            <pc:sldMk cId="1538913648" sldId="256"/>
            <ac:spMk id="3" creationId="{07497AFB-FCBE-26CD-33A0-CEF54BD99B6D}"/>
          </ac:spMkLst>
        </pc:spChg>
        <pc:spChg chg="add del mod">
          <ac:chgData name="Cooper, Audrey" userId="S::audrey.cooper@finance.gov.au::26297661-2c09-43d6-90cb-436a35de97da" providerId="AD" clId="Web-{A551AEC8-615E-F076-BD49-BE760537C56E}" dt="2024-11-27T04:10:22.303" v="6" actId="20577"/>
          <ac:spMkLst>
            <pc:docMk/>
            <pc:sldMk cId="1538913648" sldId="256"/>
            <ac:spMk id="7" creationId="{27DAD67A-EE4E-8979-450C-B3857DB457E7}"/>
          </ac:spMkLst>
        </pc:spChg>
        <pc:picChg chg="add mod modCrop">
          <ac:chgData name="Cooper, Audrey" userId="S::audrey.cooper@finance.gov.au::26297661-2c09-43d6-90cb-436a35de97da" providerId="AD" clId="Web-{A551AEC8-615E-F076-BD49-BE760537C56E}" dt="2024-11-27T04:27:00.106" v="55"/>
          <ac:picMkLst>
            <pc:docMk/>
            <pc:sldMk cId="1538913648" sldId="256"/>
            <ac:picMk id="4" creationId="{A5281CD8-88E0-D7E0-60F1-A65F7666F4B2}"/>
          </ac:picMkLst>
        </pc:picChg>
        <pc:extLst>
          <p:ext xmlns:p="http://schemas.openxmlformats.org/presentationml/2006/main" uri="{D6D511B9-2390-475A-947B-AFAB55BFBCF1}">
            <pc226:cmChg xmlns:pc226="http://schemas.microsoft.com/office/powerpoint/2022/06/main/command" chg="mod">
              <pc226:chgData name="Cooper, Audrey" userId="S::audrey.cooper@finance.gov.au::26297661-2c09-43d6-90cb-436a35de97da" providerId="AD" clId="Web-{A551AEC8-615E-F076-BD49-BE760537C56E}" dt="2024-11-27T04:10:22.303" v="6" actId="20577"/>
              <pc2:cmMkLst xmlns:pc2="http://schemas.microsoft.com/office/powerpoint/2019/9/main/command">
                <pc:docMk/>
                <pc:sldMk cId="1538913648" sldId="256"/>
                <pc2:cmMk id="{AEE372BB-7100-47BA-BF88-A9DC5354525D}"/>
              </pc2:cmMkLst>
            </pc226:cmChg>
          </p:ext>
        </pc:extLst>
      </pc:sldChg>
      <pc:sldChg chg="modSp modCm">
        <pc:chgData name="Cooper, Audrey" userId="S::audrey.cooper@finance.gov.au::26297661-2c09-43d6-90cb-436a35de97da" providerId="AD" clId="Web-{A551AEC8-615E-F076-BD49-BE760537C56E}" dt="2024-11-27T04:12:27.618" v="42" actId="20577"/>
        <pc:sldMkLst>
          <pc:docMk/>
          <pc:sldMk cId="600589008" sldId="258"/>
        </pc:sldMkLst>
        <pc:spChg chg="mod">
          <ac:chgData name="Cooper, Audrey" userId="S::audrey.cooper@finance.gov.au::26297661-2c09-43d6-90cb-436a35de97da" providerId="AD" clId="Web-{A551AEC8-615E-F076-BD49-BE760537C56E}" dt="2024-11-27T04:12:27.618" v="42" actId="20577"/>
          <ac:spMkLst>
            <pc:docMk/>
            <pc:sldMk cId="600589008" sldId="258"/>
            <ac:spMk id="6" creationId="{26966918-5027-7372-6344-797D31115480}"/>
          </ac:spMkLst>
        </pc:spChg>
        <pc:extLst>
          <p:ext xmlns:p="http://schemas.openxmlformats.org/presentationml/2006/main" uri="{D6D511B9-2390-475A-947B-AFAB55BFBCF1}">
            <pc226:cmChg xmlns:pc226="http://schemas.microsoft.com/office/powerpoint/2022/06/main/command" chg="mod">
              <pc226:chgData name="Cooper, Audrey" userId="S::audrey.cooper@finance.gov.au::26297661-2c09-43d6-90cb-436a35de97da" providerId="AD" clId="Web-{A551AEC8-615E-F076-BD49-BE760537C56E}" dt="2024-11-27T04:12:22.868" v="41" actId="20577"/>
              <pc2:cmMkLst xmlns:pc2="http://schemas.microsoft.com/office/powerpoint/2019/9/main/command">
                <pc:docMk/>
                <pc:sldMk cId="600589008" sldId="258"/>
                <pc2:cmMk id="{3907A370-FAD3-4C25-84D9-E000A87BCE1C}"/>
              </pc2:cmMkLst>
            </pc226:cmChg>
            <pc226:cmChg xmlns:pc226="http://schemas.microsoft.com/office/powerpoint/2022/06/main/command" chg="mod">
              <pc226:chgData name="Cooper, Audrey" userId="S::audrey.cooper@finance.gov.au::26297661-2c09-43d6-90cb-436a35de97da" providerId="AD" clId="Web-{A551AEC8-615E-F076-BD49-BE760537C56E}" dt="2024-11-27T04:11:49.867" v="30" actId="20577"/>
              <pc2:cmMkLst xmlns:pc2="http://schemas.microsoft.com/office/powerpoint/2019/9/main/command">
                <pc:docMk/>
                <pc:sldMk cId="600589008" sldId="258"/>
                <pc2:cmMk id="{A69E6773-E011-4F53-B179-1723B54A3F3B}"/>
              </pc2:cmMkLst>
            </pc226:cmChg>
            <pc226:cmChg xmlns:pc226="http://schemas.microsoft.com/office/powerpoint/2022/06/main/command" chg="mod">
              <pc226:chgData name="Cooper, Audrey" userId="S::audrey.cooper@finance.gov.au::26297661-2c09-43d6-90cb-436a35de97da" providerId="AD" clId="Web-{A551AEC8-615E-F076-BD49-BE760537C56E}" dt="2024-11-27T04:12:00.539" v="34" actId="20577"/>
              <pc2:cmMkLst xmlns:pc2="http://schemas.microsoft.com/office/powerpoint/2019/9/main/command">
                <pc:docMk/>
                <pc:sldMk cId="600589008" sldId="258"/>
                <pc2:cmMk id="{98EBB9F1-CDAF-478D-8448-688A7DD237B8}"/>
              </pc2:cmMkLst>
            </pc226:cmChg>
          </p:ext>
        </pc:extLst>
      </pc:sldChg>
      <pc:sldChg chg="modSp">
        <pc:chgData name="Cooper, Audrey" userId="S::audrey.cooper@finance.gov.au::26297661-2c09-43d6-90cb-436a35de97da" providerId="AD" clId="Web-{A551AEC8-615E-F076-BD49-BE760537C56E}" dt="2024-11-27T04:10:49.756" v="11" actId="20577"/>
        <pc:sldMkLst>
          <pc:docMk/>
          <pc:sldMk cId="527724316" sldId="267"/>
        </pc:sldMkLst>
        <pc:spChg chg="mod">
          <ac:chgData name="Cooper, Audrey" userId="S::audrey.cooper@finance.gov.au::26297661-2c09-43d6-90cb-436a35de97da" providerId="AD" clId="Web-{A551AEC8-615E-F076-BD49-BE760537C56E}" dt="2024-11-27T04:10:49.756" v="11" actId="20577"/>
          <ac:spMkLst>
            <pc:docMk/>
            <pc:sldMk cId="527724316" sldId="267"/>
            <ac:spMk id="10" creationId="{E2D2B4DB-7A50-66B3-0249-A4243CE846C0}"/>
          </ac:spMkLst>
        </pc:spChg>
      </pc:sldChg>
      <pc:sldChg chg="delSp">
        <pc:chgData name="Cooper, Audrey" userId="S::audrey.cooper@finance.gov.au::26297661-2c09-43d6-90cb-436a35de97da" providerId="AD" clId="Web-{A551AEC8-615E-F076-BD49-BE760537C56E}" dt="2024-11-27T04:11:03.850" v="12"/>
        <pc:sldMkLst>
          <pc:docMk/>
          <pc:sldMk cId="3921777990" sldId="272"/>
        </pc:sldMkLst>
        <pc:spChg chg="del">
          <ac:chgData name="Cooper, Audrey" userId="S::audrey.cooper@finance.gov.au::26297661-2c09-43d6-90cb-436a35de97da" providerId="AD" clId="Web-{A551AEC8-615E-F076-BD49-BE760537C56E}" dt="2024-11-27T04:11:03.850" v="12"/>
          <ac:spMkLst>
            <pc:docMk/>
            <pc:sldMk cId="3921777990" sldId="272"/>
            <ac:spMk id="2" creationId="{A48D7AC0-1BE4-2862-CB05-BD192CDC2C23}"/>
          </ac:spMkLst>
        </pc:spChg>
      </pc:sldChg>
      <pc:sldChg chg="delSp">
        <pc:chgData name="Cooper, Audrey" userId="S::audrey.cooper@finance.gov.au::26297661-2c09-43d6-90cb-436a35de97da" providerId="AD" clId="Web-{A551AEC8-615E-F076-BD49-BE760537C56E}" dt="2024-11-27T04:11:19.727" v="16"/>
        <pc:sldMkLst>
          <pc:docMk/>
          <pc:sldMk cId="952195072" sldId="274"/>
        </pc:sldMkLst>
        <pc:spChg chg="del">
          <ac:chgData name="Cooper, Audrey" userId="S::audrey.cooper@finance.gov.au::26297661-2c09-43d6-90cb-436a35de97da" providerId="AD" clId="Web-{A551AEC8-615E-F076-BD49-BE760537C56E}" dt="2024-11-27T04:11:19.727" v="16"/>
          <ac:spMkLst>
            <pc:docMk/>
            <pc:sldMk cId="952195072" sldId="274"/>
            <ac:spMk id="2" creationId="{A1E7FFFA-99B1-C665-890D-A8B64C60066B}"/>
          </ac:spMkLst>
        </pc:spChg>
      </pc:sldChg>
      <pc:sldChg chg="delSp">
        <pc:chgData name="Cooper, Audrey" userId="S::audrey.cooper@finance.gov.au::26297661-2c09-43d6-90cb-436a35de97da" providerId="AD" clId="Web-{A551AEC8-615E-F076-BD49-BE760537C56E}" dt="2024-11-27T04:11:26.976" v="18"/>
        <pc:sldMkLst>
          <pc:docMk/>
          <pc:sldMk cId="2803872525" sldId="277"/>
        </pc:sldMkLst>
        <pc:spChg chg="del">
          <ac:chgData name="Cooper, Audrey" userId="S::audrey.cooper@finance.gov.au::26297661-2c09-43d6-90cb-436a35de97da" providerId="AD" clId="Web-{A551AEC8-615E-F076-BD49-BE760537C56E}" dt="2024-11-27T04:11:26.976" v="18"/>
          <ac:spMkLst>
            <pc:docMk/>
            <pc:sldMk cId="2803872525" sldId="277"/>
            <ac:spMk id="14" creationId="{280F3940-85CD-A97B-12A4-521E16CAC08A}"/>
          </ac:spMkLst>
        </pc:spChg>
      </pc:sldChg>
      <pc:sldChg chg="delSp">
        <pc:chgData name="Cooper, Audrey" userId="S::audrey.cooper@finance.gov.au::26297661-2c09-43d6-90cb-436a35de97da" providerId="AD" clId="Web-{A551AEC8-615E-F076-BD49-BE760537C56E}" dt="2024-11-27T04:11:31.460" v="19"/>
        <pc:sldMkLst>
          <pc:docMk/>
          <pc:sldMk cId="3661923629" sldId="278"/>
        </pc:sldMkLst>
        <pc:spChg chg="del">
          <ac:chgData name="Cooper, Audrey" userId="S::audrey.cooper@finance.gov.au::26297661-2c09-43d6-90cb-436a35de97da" providerId="AD" clId="Web-{A551AEC8-615E-F076-BD49-BE760537C56E}" dt="2024-11-27T04:11:31.460" v="19"/>
          <ac:spMkLst>
            <pc:docMk/>
            <pc:sldMk cId="3661923629" sldId="278"/>
            <ac:spMk id="5" creationId="{F54B96E8-83C9-9980-B1DF-F259028F836C}"/>
          </ac:spMkLst>
        </pc:spChg>
      </pc:sldChg>
      <pc:sldChg chg="delSp">
        <pc:chgData name="Cooper, Audrey" userId="S::audrey.cooper@finance.gov.au::26297661-2c09-43d6-90cb-436a35de97da" providerId="AD" clId="Web-{A551AEC8-615E-F076-BD49-BE760537C56E}" dt="2024-11-27T04:11:23.476" v="17"/>
        <pc:sldMkLst>
          <pc:docMk/>
          <pc:sldMk cId="1149817495" sldId="279"/>
        </pc:sldMkLst>
        <pc:spChg chg="del">
          <ac:chgData name="Cooper, Audrey" userId="S::audrey.cooper@finance.gov.au::26297661-2c09-43d6-90cb-436a35de97da" providerId="AD" clId="Web-{A551AEC8-615E-F076-BD49-BE760537C56E}" dt="2024-11-27T04:11:23.476" v="17"/>
          <ac:spMkLst>
            <pc:docMk/>
            <pc:sldMk cId="1149817495" sldId="279"/>
            <ac:spMk id="2" creationId="{B06E8E4E-C49C-846D-8CBC-3681C30EA3D0}"/>
          </ac:spMkLst>
        </pc:spChg>
      </pc:sldChg>
      <pc:sldChg chg="delSp">
        <pc:chgData name="Cooper, Audrey" userId="S::audrey.cooper@finance.gov.au::26297661-2c09-43d6-90cb-436a35de97da" providerId="AD" clId="Web-{A551AEC8-615E-F076-BD49-BE760537C56E}" dt="2024-11-27T04:11:12.288" v="14"/>
        <pc:sldMkLst>
          <pc:docMk/>
          <pc:sldMk cId="130176373" sldId="280"/>
        </pc:sldMkLst>
        <pc:spChg chg="del">
          <ac:chgData name="Cooper, Audrey" userId="S::audrey.cooper@finance.gov.au::26297661-2c09-43d6-90cb-436a35de97da" providerId="AD" clId="Web-{A551AEC8-615E-F076-BD49-BE760537C56E}" dt="2024-11-27T04:11:12.288" v="14"/>
          <ac:spMkLst>
            <pc:docMk/>
            <pc:sldMk cId="130176373" sldId="280"/>
            <ac:spMk id="2" creationId="{1D783BF4-E056-05B4-A3E1-94CA801B5FE9}"/>
          </ac:spMkLst>
        </pc:spChg>
      </pc:sldChg>
      <pc:sldChg chg="delSp">
        <pc:chgData name="Cooper, Audrey" userId="S::audrey.cooper@finance.gov.au::26297661-2c09-43d6-90cb-436a35de97da" providerId="AD" clId="Web-{A551AEC8-615E-F076-BD49-BE760537C56E}" dt="2024-11-27T04:11:15.929" v="15"/>
        <pc:sldMkLst>
          <pc:docMk/>
          <pc:sldMk cId="704681493" sldId="281"/>
        </pc:sldMkLst>
        <pc:spChg chg="del">
          <ac:chgData name="Cooper, Audrey" userId="S::audrey.cooper@finance.gov.au::26297661-2c09-43d6-90cb-436a35de97da" providerId="AD" clId="Web-{A551AEC8-615E-F076-BD49-BE760537C56E}" dt="2024-11-27T04:11:15.929" v="15"/>
          <ac:spMkLst>
            <pc:docMk/>
            <pc:sldMk cId="704681493" sldId="281"/>
            <ac:spMk id="3" creationId="{534125E1-A4D5-DBA9-C297-6E4E372832CD}"/>
          </ac:spMkLst>
        </pc:spChg>
      </pc:sldChg>
      <pc:sldChg chg="delSp">
        <pc:chgData name="Cooper, Audrey" userId="S::audrey.cooper@finance.gov.au::26297661-2c09-43d6-90cb-436a35de97da" providerId="AD" clId="Web-{A551AEC8-615E-F076-BD49-BE760537C56E}" dt="2024-11-27T04:11:07.930" v="13"/>
        <pc:sldMkLst>
          <pc:docMk/>
          <pc:sldMk cId="571545181" sldId="283"/>
        </pc:sldMkLst>
        <pc:spChg chg="del">
          <ac:chgData name="Cooper, Audrey" userId="S::audrey.cooper@finance.gov.au::26297661-2c09-43d6-90cb-436a35de97da" providerId="AD" clId="Web-{A551AEC8-615E-F076-BD49-BE760537C56E}" dt="2024-11-27T04:11:07.930" v="13"/>
          <ac:spMkLst>
            <pc:docMk/>
            <pc:sldMk cId="571545181" sldId="283"/>
            <ac:spMk id="2" creationId="{17F00897-3580-09D6-4712-91910883EC3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2E7D0A-1A44-4C7F-A18D-275281C24E90}" type="doc">
      <dgm:prSet loTypeId="urn:microsoft.com/office/officeart/2005/8/layout/orgChart1" loCatId="hierarchy" qsTypeId="urn:microsoft.com/office/officeart/2005/8/quickstyle/simple1" qsCatId="simple" csTypeId="urn:microsoft.com/office/officeart/2005/8/colors/accent2_2" csCatId="accent2" phldr="1"/>
      <dgm:spPr/>
      <dgm:t>
        <a:bodyPr/>
        <a:lstStyle/>
        <a:p>
          <a:endParaRPr lang="en-US"/>
        </a:p>
      </dgm:t>
    </dgm:pt>
    <dgm:pt modelId="{28A7E50B-DCCF-4F42-8392-9DD2B2476B24}">
      <dgm:prSet phldrT="[Text]" phldr="0"/>
      <dgm:spPr>
        <a:solidFill>
          <a:schemeClr val="accent2">
            <a:lumMod val="60000"/>
            <a:lumOff val="40000"/>
          </a:schemeClr>
        </a:solidFill>
      </dgm:spPr>
      <dgm:t>
        <a:bodyPr/>
        <a:lstStyle/>
        <a:p>
          <a:r>
            <a:rPr lang="en-US">
              <a:solidFill>
                <a:schemeClr val="tx1"/>
              </a:solidFill>
              <a:latin typeface="Aptos Display" panose="020F0302020204030204"/>
            </a:rPr>
            <a:t>Secretary (Accountable Authority)</a:t>
          </a:r>
          <a:endParaRPr lang="en-US">
            <a:solidFill>
              <a:schemeClr val="tx1"/>
            </a:solidFill>
          </a:endParaRPr>
        </a:p>
      </dgm:t>
    </dgm:pt>
    <dgm:pt modelId="{CBC7F4EB-F0AE-496B-B20F-9DD8BD0E4868}" type="parTrans" cxnId="{05D33C13-3D2A-4FB7-8B37-2EA030BF715F}">
      <dgm:prSet/>
      <dgm:spPr/>
      <dgm:t>
        <a:bodyPr/>
        <a:lstStyle/>
        <a:p>
          <a:endParaRPr lang="en-US"/>
        </a:p>
      </dgm:t>
    </dgm:pt>
    <dgm:pt modelId="{A8D7BE31-AC4D-4675-8F71-E1AA199259F5}" type="sibTrans" cxnId="{05D33C13-3D2A-4FB7-8B37-2EA030BF715F}">
      <dgm:prSet/>
      <dgm:spPr/>
      <dgm:t>
        <a:bodyPr/>
        <a:lstStyle/>
        <a:p>
          <a:endParaRPr lang="en-US"/>
        </a:p>
      </dgm:t>
    </dgm:pt>
    <dgm:pt modelId="{29623AB3-5E96-41E0-AEE7-7D76F7039C6A}">
      <dgm:prSet phldrT="[Text]" phldr="0"/>
      <dgm:spPr>
        <a:solidFill>
          <a:schemeClr val="accent2">
            <a:lumMod val="60000"/>
            <a:lumOff val="40000"/>
          </a:schemeClr>
        </a:solidFill>
      </dgm:spPr>
      <dgm:t>
        <a:bodyPr/>
        <a:lstStyle/>
        <a:p>
          <a:pPr rtl="0"/>
          <a:r>
            <a:rPr lang="en-US">
              <a:solidFill>
                <a:schemeClr val="tx1"/>
              </a:solidFill>
              <a:latin typeface="Aptos Display" panose="020F0302020204030204"/>
            </a:rPr>
            <a:t>Executive Board</a:t>
          </a:r>
          <a:endParaRPr lang="en-US">
            <a:solidFill>
              <a:schemeClr val="tx1"/>
            </a:solidFill>
          </a:endParaRPr>
        </a:p>
      </dgm:t>
    </dgm:pt>
    <dgm:pt modelId="{CDC5B920-117C-4A07-AC5C-C10B79795B7F}" type="parTrans" cxnId="{9F13FE6A-56FF-4C49-99CB-FF907E2D6AC2}">
      <dgm:prSet/>
      <dgm:spPr/>
      <dgm:t>
        <a:bodyPr/>
        <a:lstStyle/>
        <a:p>
          <a:endParaRPr lang="en-US">
            <a:solidFill>
              <a:schemeClr val="tx1"/>
            </a:solidFill>
          </a:endParaRPr>
        </a:p>
      </dgm:t>
    </dgm:pt>
    <dgm:pt modelId="{4541B36B-6764-4690-9784-8DC314C8D780}" type="sibTrans" cxnId="{9F13FE6A-56FF-4C49-99CB-FF907E2D6AC2}">
      <dgm:prSet/>
      <dgm:spPr/>
      <dgm:t>
        <a:bodyPr/>
        <a:lstStyle/>
        <a:p>
          <a:endParaRPr lang="en-US"/>
        </a:p>
      </dgm:t>
    </dgm:pt>
    <dgm:pt modelId="{262D2D52-D679-48D2-AD95-1A4FDB339B3E}">
      <dgm:prSet phldr="0"/>
      <dgm:spPr>
        <a:solidFill>
          <a:schemeClr val="accent2">
            <a:lumMod val="60000"/>
            <a:lumOff val="40000"/>
          </a:schemeClr>
        </a:solidFill>
      </dgm:spPr>
      <dgm:t>
        <a:bodyPr/>
        <a:lstStyle/>
        <a:p>
          <a:pPr rtl="0"/>
          <a:r>
            <a:rPr lang="en-US">
              <a:solidFill>
                <a:schemeClr val="tx1"/>
              </a:solidFill>
              <a:latin typeface="Aptos Display" panose="020F0302020204030204"/>
            </a:rPr>
            <a:t>Audit and Risk Committee</a:t>
          </a:r>
        </a:p>
      </dgm:t>
    </dgm:pt>
    <dgm:pt modelId="{0192F94D-5FB1-4090-BA4B-1C057640D481}" type="parTrans" cxnId="{D8DA340C-9654-4AD6-B987-E6F968D51B41}">
      <dgm:prSet/>
      <dgm:spPr/>
      <dgm:t>
        <a:bodyPr/>
        <a:lstStyle/>
        <a:p>
          <a:endParaRPr lang="en-AU"/>
        </a:p>
      </dgm:t>
    </dgm:pt>
    <dgm:pt modelId="{28E658C7-C536-4EA6-9D9F-6FC3B6E063B6}" type="sibTrans" cxnId="{D8DA340C-9654-4AD6-B987-E6F968D51B41}">
      <dgm:prSet/>
      <dgm:spPr/>
      <dgm:t>
        <a:bodyPr/>
        <a:lstStyle/>
        <a:p>
          <a:endParaRPr lang="en-AU"/>
        </a:p>
      </dgm:t>
    </dgm:pt>
    <dgm:pt modelId="{58EDE147-B7C4-4978-B91D-8553F4F8B7BD}">
      <dgm:prSet phldr="0"/>
      <dgm:spPr>
        <a:solidFill>
          <a:schemeClr val="accent2">
            <a:lumMod val="60000"/>
            <a:lumOff val="40000"/>
          </a:schemeClr>
        </a:solidFill>
      </dgm:spPr>
      <dgm:t>
        <a:bodyPr/>
        <a:lstStyle/>
        <a:p>
          <a:pPr rtl="0"/>
          <a:r>
            <a:rPr lang="en-US">
              <a:solidFill>
                <a:schemeClr val="tx1"/>
              </a:solidFill>
              <a:latin typeface="Aptos Display" panose="020F0302020204030204"/>
            </a:rPr>
            <a:t>Risk Committee</a:t>
          </a:r>
        </a:p>
      </dgm:t>
    </dgm:pt>
    <dgm:pt modelId="{246A9CEC-5930-4ED0-A4BA-BB07995AC61D}" type="parTrans" cxnId="{0F5D021B-9CB8-416F-BF5D-36D86E740BED}">
      <dgm:prSet/>
      <dgm:spPr/>
      <dgm:t>
        <a:bodyPr/>
        <a:lstStyle/>
        <a:p>
          <a:endParaRPr lang="en-AU">
            <a:solidFill>
              <a:schemeClr val="tx1"/>
            </a:solidFill>
          </a:endParaRPr>
        </a:p>
      </dgm:t>
    </dgm:pt>
    <dgm:pt modelId="{E458D5B4-FCD4-4738-9EFC-451C75D2B85B}" type="sibTrans" cxnId="{0F5D021B-9CB8-416F-BF5D-36D86E740BED}">
      <dgm:prSet/>
      <dgm:spPr/>
      <dgm:t>
        <a:bodyPr/>
        <a:lstStyle/>
        <a:p>
          <a:endParaRPr lang="en-AU"/>
        </a:p>
      </dgm:t>
    </dgm:pt>
    <dgm:pt modelId="{21B9534F-D289-46F0-B3AE-A5B92868E51F}">
      <dgm:prSet phldr="0"/>
      <dgm:spPr>
        <a:solidFill>
          <a:schemeClr val="accent2">
            <a:lumMod val="60000"/>
            <a:lumOff val="40000"/>
          </a:schemeClr>
        </a:solidFill>
      </dgm:spPr>
      <dgm:t>
        <a:bodyPr/>
        <a:lstStyle/>
        <a:p>
          <a:pPr rtl="0"/>
          <a:r>
            <a:rPr lang="en-US">
              <a:solidFill>
                <a:schemeClr val="tx1"/>
              </a:solidFill>
              <a:latin typeface="Aptos Display" panose="020F0302020204030204"/>
            </a:rPr>
            <a:t>Net Zero Steering Group</a:t>
          </a:r>
          <a:endParaRPr lang="en-US">
            <a:solidFill>
              <a:schemeClr val="tx1"/>
            </a:solidFill>
          </a:endParaRPr>
        </a:p>
      </dgm:t>
    </dgm:pt>
    <dgm:pt modelId="{AB9FC1A3-0F00-49AA-90AD-35C3F91A2AE8}" type="parTrans" cxnId="{4F1763B7-7934-4130-B640-4910287B6B93}">
      <dgm:prSet/>
      <dgm:spPr/>
      <dgm:t>
        <a:bodyPr/>
        <a:lstStyle/>
        <a:p>
          <a:endParaRPr lang="en-AU">
            <a:solidFill>
              <a:schemeClr val="tx1"/>
            </a:solidFill>
          </a:endParaRPr>
        </a:p>
      </dgm:t>
    </dgm:pt>
    <dgm:pt modelId="{AC0035F6-BBDE-48CB-8B95-A5D7CD20F64B}" type="sibTrans" cxnId="{4F1763B7-7934-4130-B640-4910287B6B93}">
      <dgm:prSet/>
      <dgm:spPr/>
      <dgm:t>
        <a:bodyPr/>
        <a:lstStyle/>
        <a:p>
          <a:endParaRPr lang="en-AU"/>
        </a:p>
      </dgm:t>
    </dgm:pt>
    <dgm:pt modelId="{4562A1BB-E5E4-494C-891B-1123BADC660A}">
      <dgm:prSet phldr="0"/>
      <dgm:spPr>
        <a:solidFill>
          <a:schemeClr val="accent1">
            <a:lumMod val="60000"/>
            <a:lumOff val="40000"/>
          </a:schemeClr>
        </a:solidFill>
      </dgm:spPr>
      <dgm:t>
        <a:bodyPr/>
        <a:lstStyle/>
        <a:p>
          <a:pPr rtl="0"/>
          <a:r>
            <a:rPr lang="en-US">
              <a:solidFill>
                <a:schemeClr val="tx1"/>
              </a:solidFill>
              <a:latin typeface="Aptos Display" panose="020F0302020204030204"/>
            </a:rPr>
            <a:t>Net Zero Working Group</a:t>
          </a:r>
        </a:p>
      </dgm:t>
    </dgm:pt>
    <dgm:pt modelId="{06FFC2B6-A91D-482E-9C27-2D97461188B7}" type="parTrans" cxnId="{FBBF5320-D7B3-4770-A45B-5707FF3BF69F}">
      <dgm:prSet/>
      <dgm:spPr/>
      <dgm:t>
        <a:bodyPr/>
        <a:lstStyle/>
        <a:p>
          <a:endParaRPr lang="en-AU">
            <a:solidFill>
              <a:schemeClr val="tx1"/>
            </a:solidFill>
          </a:endParaRPr>
        </a:p>
      </dgm:t>
    </dgm:pt>
    <dgm:pt modelId="{9799F0DF-A27A-41FD-979F-5A9A9C8A5ED4}" type="sibTrans" cxnId="{FBBF5320-D7B3-4770-A45B-5707FF3BF69F}">
      <dgm:prSet/>
      <dgm:spPr/>
      <dgm:t>
        <a:bodyPr/>
        <a:lstStyle/>
        <a:p>
          <a:endParaRPr lang="en-AU"/>
        </a:p>
      </dgm:t>
    </dgm:pt>
    <dgm:pt modelId="{4FB94056-ABED-4AA9-B5D1-D6D84E95278C}">
      <dgm:prSet phldr="0"/>
      <dgm:spPr>
        <a:solidFill>
          <a:schemeClr val="accent1">
            <a:lumMod val="60000"/>
            <a:lumOff val="40000"/>
          </a:schemeClr>
        </a:solidFill>
      </dgm:spPr>
      <dgm:t>
        <a:bodyPr/>
        <a:lstStyle/>
        <a:p>
          <a:pPr rtl="0"/>
          <a:r>
            <a:rPr lang="en-US">
              <a:solidFill>
                <a:schemeClr val="tx1"/>
              </a:solidFill>
              <a:latin typeface="Aptos Display" panose="020F0302020204030204"/>
            </a:rPr>
            <a:t>Chief Sustainability Officer</a:t>
          </a:r>
        </a:p>
      </dgm:t>
    </dgm:pt>
    <dgm:pt modelId="{E9DA6DA5-8C6E-415E-9C49-B669F4F59052}" type="parTrans" cxnId="{02A3EED7-2241-4665-906D-17726B70B299}">
      <dgm:prSet/>
      <dgm:spPr/>
      <dgm:t>
        <a:bodyPr/>
        <a:lstStyle/>
        <a:p>
          <a:endParaRPr lang="en-AU">
            <a:solidFill>
              <a:schemeClr val="tx1"/>
            </a:solidFill>
          </a:endParaRPr>
        </a:p>
      </dgm:t>
    </dgm:pt>
    <dgm:pt modelId="{74DAC68A-ED3A-48B1-9BC2-784B52B46C99}" type="sibTrans" cxnId="{02A3EED7-2241-4665-906D-17726B70B299}">
      <dgm:prSet/>
      <dgm:spPr/>
      <dgm:t>
        <a:bodyPr/>
        <a:lstStyle/>
        <a:p>
          <a:endParaRPr lang="en-AU"/>
        </a:p>
      </dgm:t>
    </dgm:pt>
    <dgm:pt modelId="{74B69F95-DC0D-4913-A6A3-2C7C3CDB7187}">
      <dgm:prSet phldr="0"/>
      <dgm:spPr>
        <a:solidFill>
          <a:schemeClr val="accent1">
            <a:lumMod val="60000"/>
            <a:lumOff val="40000"/>
          </a:schemeClr>
        </a:solidFill>
      </dgm:spPr>
      <dgm:t>
        <a:bodyPr/>
        <a:lstStyle/>
        <a:p>
          <a:pPr rtl="0"/>
          <a:r>
            <a:rPr lang="en-US">
              <a:solidFill>
                <a:schemeClr val="tx1"/>
              </a:solidFill>
              <a:latin typeface="Aptos Display" panose="020F0302020204030204"/>
            </a:rPr>
            <a:t>Enterprise Risk Team </a:t>
          </a:r>
        </a:p>
      </dgm:t>
    </dgm:pt>
    <dgm:pt modelId="{AE4000BD-B4A4-428F-ADF2-991687775B39}" type="parTrans" cxnId="{3ED65DDC-F174-4BFE-87E3-F2038220CF97}">
      <dgm:prSet/>
      <dgm:spPr/>
      <dgm:t>
        <a:bodyPr/>
        <a:lstStyle/>
        <a:p>
          <a:endParaRPr lang="en-AU">
            <a:solidFill>
              <a:schemeClr val="tx1"/>
            </a:solidFill>
          </a:endParaRPr>
        </a:p>
      </dgm:t>
    </dgm:pt>
    <dgm:pt modelId="{84154131-5067-4915-9156-A08AF6F7CB26}" type="sibTrans" cxnId="{3ED65DDC-F174-4BFE-87E3-F2038220CF97}">
      <dgm:prSet/>
      <dgm:spPr/>
      <dgm:t>
        <a:bodyPr/>
        <a:lstStyle/>
        <a:p>
          <a:endParaRPr lang="en-AU"/>
        </a:p>
      </dgm:t>
    </dgm:pt>
    <dgm:pt modelId="{A065311D-5296-455A-BBF3-A4DD7BDF5E03}">
      <dgm:prSet phldr="0"/>
      <dgm:spPr>
        <a:solidFill>
          <a:schemeClr val="accent1">
            <a:lumMod val="60000"/>
            <a:lumOff val="40000"/>
          </a:schemeClr>
        </a:solidFill>
      </dgm:spPr>
      <dgm:t>
        <a:bodyPr/>
        <a:lstStyle/>
        <a:p>
          <a:pPr rtl="0"/>
          <a:r>
            <a:rPr lang="en-US">
              <a:solidFill>
                <a:schemeClr val="tx1"/>
              </a:solidFill>
              <a:latin typeface="Aptos Display" panose="020F0302020204030204"/>
            </a:rPr>
            <a:t>All Staff</a:t>
          </a:r>
        </a:p>
      </dgm:t>
    </dgm:pt>
    <dgm:pt modelId="{926EE677-3C86-4C2F-9A45-0DFC384AD570}" type="parTrans" cxnId="{9D1CB6E6-2035-4AB2-972F-FA355F17C3CD}">
      <dgm:prSet/>
      <dgm:spPr/>
      <dgm:t>
        <a:bodyPr/>
        <a:lstStyle/>
        <a:p>
          <a:endParaRPr lang="en-AU">
            <a:solidFill>
              <a:schemeClr val="tx1"/>
            </a:solidFill>
          </a:endParaRPr>
        </a:p>
      </dgm:t>
    </dgm:pt>
    <dgm:pt modelId="{6E66A39A-BC25-45FC-9663-389040D0F148}" type="sibTrans" cxnId="{9D1CB6E6-2035-4AB2-972F-FA355F17C3CD}">
      <dgm:prSet/>
      <dgm:spPr/>
      <dgm:t>
        <a:bodyPr/>
        <a:lstStyle/>
        <a:p>
          <a:endParaRPr lang="en-AU"/>
        </a:p>
      </dgm:t>
    </dgm:pt>
    <dgm:pt modelId="{60EF04DF-CCE3-410B-9E8B-442BC6387F30}" type="pres">
      <dgm:prSet presAssocID="{4C2E7D0A-1A44-4C7F-A18D-275281C24E90}" presName="hierChild1" presStyleCnt="0">
        <dgm:presLayoutVars>
          <dgm:orgChart val="1"/>
          <dgm:chPref val="1"/>
          <dgm:dir val="rev"/>
          <dgm:animOne val="branch"/>
          <dgm:animLvl val="lvl"/>
          <dgm:resizeHandles/>
        </dgm:presLayoutVars>
      </dgm:prSet>
      <dgm:spPr/>
    </dgm:pt>
    <dgm:pt modelId="{E52EF3F4-360A-43A6-8B65-8E16A9E7EE0D}" type="pres">
      <dgm:prSet presAssocID="{262D2D52-D679-48D2-AD95-1A4FDB339B3E}" presName="hierRoot1" presStyleCnt="0">
        <dgm:presLayoutVars>
          <dgm:hierBranch val="init"/>
        </dgm:presLayoutVars>
      </dgm:prSet>
      <dgm:spPr/>
    </dgm:pt>
    <dgm:pt modelId="{38AEEC19-71EC-4FC0-BFC8-2A8EB773902E}" type="pres">
      <dgm:prSet presAssocID="{262D2D52-D679-48D2-AD95-1A4FDB339B3E}" presName="rootComposite1" presStyleCnt="0"/>
      <dgm:spPr/>
    </dgm:pt>
    <dgm:pt modelId="{9E0C6C1D-5161-4DDB-8300-B6F434A26AE3}" type="pres">
      <dgm:prSet presAssocID="{262D2D52-D679-48D2-AD95-1A4FDB339B3E}" presName="rootText1" presStyleLbl="node0" presStyleIdx="0" presStyleCnt="2">
        <dgm:presLayoutVars>
          <dgm:chPref val="3"/>
        </dgm:presLayoutVars>
      </dgm:prSet>
      <dgm:spPr/>
    </dgm:pt>
    <dgm:pt modelId="{00E526C6-D3E2-4C38-8F53-42928CCF895D}" type="pres">
      <dgm:prSet presAssocID="{262D2D52-D679-48D2-AD95-1A4FDB339B3E}" presName="rootConnector1" presStyleLbl="node1" presStyleIdx="0" presStyleCnt="0"/>
      <dgm:spPr/>
    </dgm:pt>
    <dgm:pt modelId="{CE5F8231-C214-4C80-BE8E-4B0ECF106C25}" type="pres">
      <dgm:prSet presAssocID="{262D2D52-D679-48D2-AD95-1A4FDB339B3E}" presName="hierChild2" presStyleCnt="0"/>
      <dgm:spPr/>
    </dgm:pt>
    <dgm:pt modelId="{CB0F6670-9204-4537-9B9C-5E2B314CC2E7}" type="pres">
      <dgm:prSet presAssocID="{262D2D52-D679-48D2-AD95-1A4FDB339B3E}" presName="hierChild3" presStyleCnt="0"/>
      <dgm:spPr/>
    </dgm:pt>
    <dgm:pt modelId="{29903901-FF72-4325-81CA-93AC738F6681}" type="pres">
      <dgm:prSet presAssocID="{28A7E50B-DCCF-4F42-8392-9DD2B2476B24}" presName="hierRoot1" presStyleCnt="0">
        <dgm:presLayoutVars>
          <dgm:hierBranch val="init"/>
        </dgm:presLayoutVars>
      </dgm:prSet>
      <dgm:spPr/>
    </dgm:pt>
    <dgm:pt modelId="{CD12D6A8-8C5D-474B-90EB-23B5103980E7}" type="pres">
      <dgm:prSet presAssocID="{28A7E50B-DCCF-4F42-8392-9DD2B2476B24}" presName="rootComposite1" presStyleCnt="0"/>
      <dgm:spPr/>
    </dgm:pt>
    <dgm:pt modelId="{3BC7A7A0-285A-4C07-A7AD-936A9F2F2F6F}" type="pres">
      <dgm:prSet presAssocID="{28A7E50B-DCCF-4F42-8392-9DD2B2476B24}" presName="rootText1" presStyleLbl="node0" presStyleIdx="1" presStyleCnt="2">
        <dgm:presLayoutVars>
          <dgm:chPref val="3"/>
        </dgm:presLayoutVars>
      </dgm:prSet>
      <dgm:spPr/>
    </dgm:pt>
    <dgm:pt modelId="{4D9211C1-BC66-4F0B-8D27-512B104A973D}" type="pres">
      <dgm:prSet presAssocID="{28A7E50B-DCCF-4F42-8392-9DD2B2476B24}" presName="rootConnector1" presStyleLbl="node1" presStyleIdx="0" presStyleCnt="0"/>
      <dgm:spPr/>
    </dgm:pt>
    <dgm:pt modelId="{F999866F-D94A-467B-B63A-916640FF49F8}" type="pres">
      <dgm:prSet presAssocID="{28A7E50B-DCCF-4F42-8392-9DD2B2476B24}" presName="hierChild2" presStyleCnt="0"/>
      <dgm:spPr/>
    </dgm:pt>
    <dgm:pt modelId="{3D4143C7-4E68-489C-BCA5-AC08EC75F182}" type="pres">
      <dgm:prSet presAssocID="{CDC5B920-117C-4A07-AC5C-C10B79795B7F}" presName="Name37" presStyleLbl="parChTrans1D2" presStyleIdx="0" presStyleCnt="1"/>
      <dgm:spPr/>
    </dgm:pt>
    <dgm:pt modelId="{E489AB71-4A75-4575-944A-AE89F79DFA0E}" type="pres">
      <dgm:prSet presAssocID="{29623AB3-5E96-41E0-AEE7-7D76F7039C6A}" presName="hierRoot2" presStyleCnt="0">
        <dgm:presLayoutVars>
          <dgm:hierBranch val="init"/>
        </dgm:presLayoutVars>
      </dgm:prSet>
      <dgm:spPr/>
    </dgm:pt>
    <dgm:pt modelId="{9908A3AB-C3F7-4434-974F-772079658B87}" type="pres">
      <dgm:prSet presAssocID="{29623AB3-5E96-41E0-AEE7-7D76F7039C6A}" presName="rootComposite" presStyleCnt="0"/>
      <dgm:spPr/>
    </dgm:pt>
    <dgm:pt modelId="{DB5B717E-0751-4AE7-ACA4-44C1C8AEA746}" type="pres">
      <dgm:prSet presAssocID="{29623AB3-5E96-41E0-AEE7-7D76F7039C6A}" presName="rootText" presStyleLbl="node2" presStyleIdx="0" presStyleCnt="1">
        <dgm:presLayoutVars>
          <dgm:chPref val="3"/>
        </dgm:presLayoutVars>
      </dgm:prSet>
      <dgm:spPr/>
    </dgm:pt>
    <dgm:pt modelId="{A48E2E3A-F007-47D6-8DAD-7CD00A37671B}" type="pres">
      <dgm:prSet presAssocID="{29623AB3-5E96-41E0-AEE7-7D76F7039C6A}" presName="rootConnector" presStyleLbl="node2" presStyleIdx="0" presStyleCnt="1"/>
      <dgm:spPr/>
    </dgm:pt>
    <dgm:pt modelId="{F7E9D9F8-E8D3-4045-ACE5-5D845677DE24}" type="pres">
      <dgm:prSet presAssocID="{29623AB3-5E96-41E0-AEE7-7D76F7039C6A}" presName="hierChild4" presStyleCnt="0"/>
      <dgm:spPr/>
    </dgm:pt>
    <dgm:pt modelId="{13CD7A8D-1990-4FAC-B52F-E4C3EF3238BC}" type="pres">
      <dgm:prSet presAssocID="{246A9CEC-5930-4ED0-A4BA-BB07995AC61D}" presName="Name37" presStyleLbl="parChTrans1D3" presStyleIdx="0" presStyleCnt="2"/>
      <dgm:spPr/>
    </dgm:pt>
    <dgm:pt modelId="{4564C33A-ABD0-4049-B5F8-C6942EA2DA28}" type="pres">
      <dgm:prSet presAssocID="{58EDE147-B7C4-4978-B91D-8553F4F8B7BD}" presName="hierRoot2" presStyleCnt="0">
        <dgm:presLayoutVars>
          <dgm:hierBranch val="init"/>
        </dgm:presLayoutVars>
      </dgm:prSet>
      <dgm:spPr/>
    </dgm:pt>
    <dgm:pt modelId="{E594B709-5F43-4BBF-B2B7-03E6FF30502E}" type="pres">
      <dgm:prSet presAssocID="{58EDE147-B7C4-4978-B91D-8553F4F8B7BD}" presName="rootComposite" presStyleCnt="0"/>
      <dgm:spPr/>
    </dgm:pt>
    <dgm:pt modelId="{9CCACB67-A26E-46D9-8A74-0F0F15AF5EEE}" type="pres">
      <dgm:prSet presAssocID="{58EDE147-B7C4-4978-B91D-8553F4F8B7BD}" presName="rootText" presStyleLbl="node3" presStyleIdx="0" presStyleCnt="2">
        <dgm:presLayoutVars>
          <dgm:chPref val="3"/>
        </dgm:presLayoutVars>
      </dgm:prSet>
      <dgm:spPr/>
    </dgm:pt>
    <dgm:pt modelId="{CF780DC8-1005-4D2D-8A52-42CFBFE4B897}" type="pres">
      <dgm:prSet presAssocID="{58EDE147-B7C4-4978-B91D-8553F4F8B7BD}" presName="rootConnector" presStyleLbl="node3" presStyleIdx="0" presStyleCnt="2"/>
      <dgm:spPr/>
    </dgm:pt>
    <dgm:pt modelId="{7E123548-9EB8-46B6-B63F-871175E51E87}" type="pres">
      <dgm:prSet presAssocID="{58EDE147-B7C4-4978-B91D-8553F4F8B7BD}" presName="hierChild4" presStyleCnt="0"/>
      <dgm:spPr/>
    </dgm:pt>
    <dgm:pt modelId="{E25EEF15-C138-4D5A-9D4A-3620ED421018}" type="pres">
      <dgm:prSet presAssocID="{58EDE147-B7C4-4978-B91D-8553F4F8B7BD}" presName="hierChild5" presStyleCnt="0"/>
      <dgm:spPr/>
    </dgm:pt>
    <dgm:pt modelId="{ACEDA9D4-3D60-4AB4-9250-D09C2CEF362F}" type="pres">
      <dgm:prSet presAssocID="{AB9FC1A3-0F00-49AA-90AD-35C3F91A2AE8}" presName="Name37" presStyleLbl="parChTrans1D3" presStyleIdx="1" presStyleCnt="2"/>
      <dgm:spPr/>
    </dgm:pt>
    <dgm:pt modelId="{39891156-4B9A-4C74-9380-94A53EDEFDF2}" type="pres">
      <dgm:prSet presAssocID="{21B9534F-D289-46F0-B3AE-A5B92868E51F}" presName="hierRoot2" presStyleCnt="0">
        <dgm:presLayoutVars>
          <dgm:hierBranch val="init"/>
        </dgm:presLayoutVars>
      </dgm:prSet>
      <dgm:spPr/>
    </dgm:pt>
    <dgm:pt modelId="{16E9AB43-FB44-451C-B2D6-079D4CF69426}" type="pres">
      <dgm:prSet presAssocID="{21B9534F-D289-46F0-B3AE-A5B92868E51F}" presName="rootComposite" presStyleCnt="0"/>
      <dgm:spPr/>
    </dgm:pt>
    <dgm:pt modelId="{03D13713-D52B-427D-ACA1-0B1823FC0B68}" type="pres">
      <dgm:prSet presAssocID="{21B9534F-D289-46F0-B3AE-A5B92868E51F}" presName="rootText" presStyleLbl="node3" presStyleIdx="1" presStyleCnt="2">
        <dgm:presLayoutVars>
          <dgm:chPref val="3"/>
        </dgm:presLayoutVars>
      </dgm:prSet>
      <dgm:spPr/>
    </dgm:pt>
    <dgm:pt modelId="{0114C931-015D-43D1-9003-28F56A36791B}" type="pres">
      <dgm:prSet presAssocID="{21B9534F-D289-46F0-B3AE-A5B92868E51F}" presName="rootConnector" presStyleLbl="node3" presStyleIdx="1" presStyleCnt="2"/>
      <dgm:spPr/>
    </dgm:pt>
    <dgm:pt modelId="{E116B94C-8D29-4BE5-AB5D-397511A9FD34}" type="pres">
      <dgm:prSet presAssocID="{21B9534F-D289-46F0-B3AE-A5B92868E51F}" presName="hierChild4" presStyleCnt="0"/>
      <dgm:spPr/>
    </dgm:pt>
    <dgm:pt modelId="{F74C0A45-39ED-489E-A03E-70D0FFF15E97}" type="pres">
      <dgm:prSet presAssocID="{06FFC2B6-A91D-482E-9C27-2D97461188B7}" presName="Name37" presStyleLbl="parChTrans1D4" presStyleIdx="0" presStyleCnt="4"/>
      <dgm:spPr/>
    </dgm:pt>
    <dgm:pt modelId="{B7404840-3FA4-48A3-8910-C74DC95EE663}" type="pres">
      <dgm:prSet presAssocID="{4562A1BB-E5E4-494C-891B-1123BADC660A}" presName="hierRoot2" presStyleCnt="0">
        <dgm:presLayoutVars>
          <dgm:hierBranch val="init"/>
        </dgm:presLayoutVars>
      </dgm:prSet>
      <dgm:spPr/>
    </dgm:pt>
    <dgm:pt modelId="{F402C8C1-1F4B-4894-82F2-D5625D64DA41}" type="pres">
      <dgm:prSet presAssocID="{4562A1BB-E5E4-494C-891B-1123BADC660A}" presName="rootComposite" presStyleCnt="0"/>
      <dgm:spPr/>
    </dgm:pt>
    <dgm:pt modelId="{45CD5BE6-64CF-44C7-B781-0EE2F4A4AA4E}" type="pres">
      <dgm:prSet presAssocID="{4562A1BB-E5E4-494C-891B-1123BADC660A}" presName="rootText" presStyleLbl="node4" presStyleIdx="0" presStyleCnt="4">
        <dgm:presLayoutVars>
          <dgm:chPref val="3"/>
        </dgm:presLayoutVars>
      </dgm:prSet>
      <dgm:spPr/>
    </dgm:pt>
    <dgm:pt modelId="{BEDDC269-0C91-4332-AB15-750C6560514D}" type="pres">
      <dgm:prSet presAssocID="{4562A1BB-E5E4-494C-891B-1123BADC660A}" presName="rootConnector" presStyleLbl="node4" presStyleIdx="0" presStyleCnt="4"/>
      <dgm:spPr/>
    </dgm:pt>
    <dgm:pt modelId="{92F18817-9C32-46D6-A688-2D5ED7DA490C}" type="pres">
      <dgm:prSet presAssocID="{4562A1BB-E5E4-494C-891B-1123BADC660A}" presName="hierChild4" presStyleCnt="0"/>
      <dgm:spPr/>
    </dgm:pt>
    <dgm:pt modelId="{01CA5A71-AB04-45B8-BFD3-6EF690FCD102}" type="pres">
      <dgm:prSet presAssocID="{4562A1BB-E5E4-494C-891B-1123BADC660A}" presName="hierChild5" presStyleCnt="0"/>
      <dgm:spPr/>
    </dgm:pt>
    <dgm:pt modelId="{3FE9AAE3-1054-46A0-B3D6-6751FFB5E0DC}" type="pres">
      <dgm:prSet presAssocID="{E9DA6DA5-8C6E-415E-9C49-B669F4F59052}" presName="Name37" presStyleLbl="parChTrans1D4" presStyleIdx="1" presStyleCnt="4"/>
      <dgm:spPr/>
    </dgm:pt>
    <dgm:pt modelId="{56B296DB-A7AA-4AEE-A1EE-2D6FBADE4A3A}" type="pres">
      <dgm:prSet presAssocID="{4FB94056-ABED-4AA9-B5D1-D6D84E95278C}" presName="hierRoot2" presStyleCnt="0">
        <dgm:presLayoutVars>
          <dgm:hierBranch val="init"/>
        </dgm:presLayoutVars>
      </dgm:prSet>
      <dgm:spPr/>
    </dgm:pt>
    <dgm:pt modelId="{F69673D2-9B7A-4B8E-8777-C54E4AB97BED}" type="pres">
      <dgm:prSet presAssocID="{4FB94056-ABED-4AA9-B5D1-D6D84E95278C}" presName="rootComposite" presStyleCnt="0"/>
      <dgm:spPr/>
    </dgm:pt>
    <dgm:pt modelId="{D58655D4-B68C-4EAA-9AE8-439D76224DD4}" type="pres">
      <dgm:prSet presAssocID="{4FB94056-ABED-4AA9-B5D1-D6D84E95278C}" presName="rootText" presStyleLbl="node4" presStyleIdx="1" presStyleCnt="4">
        <dgm:presLayoutVars>
          <dgm:chPref val="3"/>
        </dgm:presLayoutVars>
      </dgm:prSet>
      <dgm:spPr/>
    </dgm:pt>
    <dgm:pt modelId="{C98BDCFE-E7B2-4D4D-BC75-2CFA4D9AD665}" type="pres">
      <dgm:prSet presAssocID="{4FB94056-ABED-4AA9-B5D1-D6D84E95278C}" presName="rootConnector" presStyleLbl="node4" presStyleIdx="1" presStyleCnt="4"/>
      <dgm:spPr/>
    </dgm:pt>
    <dgm:pt modelId="{76AD47FF-B2C1-4620-A4FF-B32C7323F17F}" type="pres">
      <dgm:prSet presAssocID="{4FB94056-ABED-4AA9-B5D1-D6D84E95278C}" presName="hierChild4" presStyleCnt="0"/>
      <dgm:spPr/>
    </dgm:pt>
    <dgm:pt modelId="{ED9245A4-C674-4D48-9BE5-DBBE39E4F403}" type="pres">
      <dgm:prSet presAssocID="{4FB94056-ABED-4AA9-B5D1-D6D84E95278C}" presName="hierChild5" presStyleCnt="0"/>
      <dgm:spPr/>
    </dgm:pt>
    <dgm:pt modelId="{FB6995AD-1F4B-44BB-AB34-356209FFB32C}" type="pres">
      <dgm:prSet presAssocID="{AE4000BD-B4A4-428F-ADF2-991687775B39}" presName="Name37" presStyleLbl="parChTrans1D4" presStyleIdx="2" presStyleCnt="4"/>
      <dgm:spPr/>
    </dgm:pt>
    <dgm:pt modelId="{A52C1CF0-85DC-4797-8B1F-68B4C141D43A}" type="pres">
      <dgm:prSet presAssocID="{74B69F95-DC0D-4913-A6A3-2C7C3CDB7187}" presName="hierRoot2" presStyleCnt="0">
        <dgm:presLayoutVars>
          <dgm:hierBranch val="init"/>
        </dgm:presLayoutVars>
      </dgm:prSet>
      <dgm:spPr/>
    </dgm:pt>
    <dgm:pt modelId="{0BA2139E-AF37-4B11-A8E0-33508D6B1CDC}" type="pres">
      <dgm:prSet presAssocID="{74B69F95-DC0D-4913-A6A3-2C7C3CDB7187}" presName="rootComposite" presStyleCnt="0"/>
      <dgm:spPr/>
    </dgm:pt>
    <dgm:pt modelId="{05503D5B-C0C6-418A-A91F-AF01875541C5}" type="pres">
      <dgm:prSet presAssocID="{74B69F95-DC0D-4913-A6A3-2C7C3CDB7187}" presName="rootText" presStyleLbl="node4" presStyleIdx="2" presStyleCnt="4">
        <dgm:presLayoutVars>
          <dgm:chPref val="3"/>
        </dgm:presLayoutVars>
      </dgm:prSet>
      <dgm:spPr/>
    </dgm:pt>
    <dgm:pt modelId="{1E215654-2CF4-403E-BE1C-D9588974A1FC}" type="pres">
      <dgm:prSet presAssocID="{74B69F95-DC0D-4913-A6A3-2C7C3CDB7187}" presName="rootConnector" presStyleLbl="node4" presStyleIdx="2" presStyleCnt="4"/>
      <dgm:spPr/>
    </dgm:pt>
    <dgm:pt modelId="{2A2E78AD-2C95-4FEF-9D16-E0DDDA86473A}" type="pres">
      <dgm:prSet presAssocID="{74B69F95-DC0D-4913-A6A3-2C7C3CDB7187}" presName="hierChild4" presStyleCnt="0"/>
      <dgm:spPr/>
    </dgm:pt>
    <dgm:pt modelId="{C34BBF8F-171A-4431-9889-5C6952F45DAF}" type="pres">
      <dgm:prSet presAssocID="{926EE677-3C86-4C2F-9A45-0DFC384AD570}" presName="Name37" presStyleLbl="parChTrans1D4" presStyleIdx="3" presStyleCnt="4"/>
      <dgm:spPr/>
    </dgm:pt>
    <dgm:pt modelId="{2921FC45-2790-43F2-8B48-10B74B0BEA07}" type="pres">
      <dgm:prSet presAssocID="{A065311D-5296-455A-BBF3-A4DD7BDF5E03}" presName="hierRoot2" presStyleCnt="0">
        <dgm:presLayoutVars>
          <dgm:hierBranch val="init"/>
        </dgm:presLayoutVars>
      </dgm:prSet>
      <dgm:spPr/>
    </dgm:pt>
    <dgm:pt modelId="{FC327005-519B-4D18-B80E-D2A31BDC97A7}" type="pres">
      <dgm:prSet presAssocID="{A065311D-5296-455A-BBF3-A4DD7BDF5E03}" presName="rootComposite" presStyleCnt="0"/>
      <dgm:spPr/>
    </dgm:pt>
    <dgm:pt modelId="{EEDBE344-4983-4477-B661-C105C971BDA0}" type="pres">
      <dgm:prSet presAssocID="{A065311D-5296-455A-BBF3-A4DD7BDF5E03}" presName="rootText" presStyleLbl="node4" presStyleIdx="3" presStyleCnt="4">
        <dgm:presLayoutVars>
          <dgm:chPref val="3"/>
        </dgm:presLayoutVars>
      </dgm:prSet>
      <dgm:spPr/>
    </dgm:pt>
    <dgm:pt modelId="{34CE6F7F-6B91-4500-BA9C-0D89D0AC23C4}" type="pres">
      <dgm:prSet presAssocID="{A065311D-5296-455A-BBF3-A4DD7BDF5E03}" presName="rootConnector" presStyleLbl="node4" presStyleIdx="3" presStyleCnt="4"/>
      <dgm:spPr/>
    </dgm:pt>
    <dgm:pt modelId="{DD2131D4-449A-4FF3-8755-0A55F0721E2E}" type="pres">
      <dgm:prSet presAssocID="{A065311D-5296-455A-BBF3-A4DD7BDF5E03}" presName="hierChild4" presStyleCnt="0"/>
      <dgm:spPr/>
    </dgm:pt>
    <dgm:pt modelId="{995D51C3-2444-41EC-805E-43A296CA61FF}" type="pres">
      <dgm:prSet presAssocID="{A065311D-5296-455A-BBF3-A4DD7BDF5E03}" presName="hierChild5" presStyleCnt="0"/>
      <dgm:spPr/>
    </dgm:pt>
    <dgm:pt modelId="{B3FAF439-79CE-48A3-853D-74EB1C587D28}" type="pres">
      <dgm:prSet presAssocID="{74B69F95-DC0D-4913-A6A3-2C7C3CDB7187}" presName="hierChild5" presStyleCnt="0"/>
      <dgm:spPr/>
    </dgm:pt>
    <dgm:pt modelId="{AE8A2DC2-599A-462E-8D46-71C24DAEE3F8}" type="pres">
      <dgm:prSet presAssocID="{21B9534F-D289-46F0-B3AE-A5B92868E51F}" presName="hierChild5" presStyleCnt="0"/>
      <dgm:spPr/>
    </dgm:pt>
    <dgm:pt modelId="{8A6CD256-C3D0-4ECD-9F33-0449F2207E37}" type="pres">
      <dgm:prSet presAssocID="{29623AB3-5E96-41E0-AEE7-7D76F7039C6A}" presName="hierChild5" presStyleCnt="0"/>
      <dgm:spPr/>
    </dgm:pt>
    <dgm:pt modelId="{A62627B5-E29E-4132-AE94-37AE1061AA61}" type="pres">
      <dgm:prSet presAssocID="{28A7E50B-DCCF-4F42-8392-9DD2B2476B24}" presName="hierChild3" presStyleCnt="0"/>
      <dgm:spPr/>
    </dgm:pt>
  </dgm:ptLst>
  <dgm:cxnLst>
    <dgm:cxn modelId="{08CBF100-CE3A-4AF7-BFDB-51AEEDB5832A}" type="presOf" srcId="{74B69F95-DC0D-4913-A6A3-2C7C3CDB7187}" destId="{1E215654-2CF4-403E-BE1C-D9588974A1FC}" srcOrd="1" destOrd="0" presId="urn:microsoft.com/office/officeart/2005/8/layout/orgChart1"/>
    <dgm:cxn modelId="{D8DA340C-9654-4AD6-B987-E6F968D51B41}" srcId="{4C2E7D0A-1A44-4C7F-A18D-275281C24E90}" destId="{262D2D52-D679-48D2-AD95-1A4FDB339B3E}" srcOrd="0" destOrd="0" parTransId="{0192F94D-5FB1-4090-BA4B-1C057640D481}" sibTransId="{28E658C7-C536-4EA6-9D9F-6FC3B6E063B6}"/>
    <dgm:cxn modelId="{05D33C13-3D2A-4FB7-8B37-2EA030BF715F}" srcId="{4C2E7D0A-1A44-4C7F-A18D-275281C24E90}" destId="{28A7E50B-DCCF-4F42-8392-9DD2B2476B24}" srcOrd="1" destOrd="0" parTransId="{CBC7F4EB-F0AE-496B-B20F-9DD8BD0E4868}" sibTransId="{A8D7BE31-AC4D-4675-8F71-E1AA199259F5}"/>
    <dgm:cxn modelId="{4C88E615-6207-47F7-B07E-83DD2DD0F86C}" type="presOf" srcId="{58EDE147-B7C4-4978-B91D-8553F4F8B7BD}" destId="{9CCACB67-A26E-46D9-8A74-0F0F15AF5EEE}" srcOrd="0" destOrd="0" presId="urn:microsoft.com/office/officeart/2005/8/layout/orgChart1"/>
    <dgm:cxn modelId="{0F5D021B-9CB8-416F-BF5D-36D86E740BED}" srcId="{29623AB3-5E96-41E0-AEE7-7D76F7039C6A}" destId="{58EDE147-B7C4-4978-B91D-8553F4F8B7BD}" srcOrd="0" destOrd="0" parTransId="{246A9CEC-5930-4ED0-A4BA-BB07995AC61D}" sibTransId="{E458D5B4-FCD4-4738-9EFC-451C75D2B85B}"/>
    <dgm:cxn modelId="{FBBF5320-D7B3-4770-A45B-5707FF3BF69F}" srcId="{21B9534F-D289-46F0-B3AE-A5B92868E51F}" destId="{4562A1BB-E5E4-494C-891B-1123BADC660A}" srcOrd="0" destOrd="0" parTransId="{06FFC2B6-A91D-482E-9C27-2D97461188B7}" sibTransId="{9799F0DF-A27A-41FD-979F-5A9A9C8A5ED4}"/>
    <dgm:cxn modelId="{D10FFF21-876D-47A9-9F8D-734EAC0E2DE7}" type="presOf" srcId="{74B69F95-DC0D-4913-A6A3-2C7C3CDB7187}" destId="{05503D5B-C0C6-418A-A91F-AF01875541C5}" srcOrd="0" destOrd="0" presId="urn:microsoft.com/office/officeart/2005/8/layout/orgChart1"/>
    <dgm:cxn modelId="{B290FE2C-BAC6-4C54-BC21-EB2DDD36C48A}" type="presOf" srcId="{AE4000BD-B4A4-428F-ADF2-991687775B39}" destId="{FB6995AD-1F4B-44BB-AB34-356209FFB32C}" srcOrd="0" destOrd="0" presId="urn:microsoft.com/office/officeart/2005/8/layout/orgChart1"/>
    <dgm:cxn modelId="{D2265B32-62B9-460C-8DC1-D099A433F453}" type="presOf" srcId="{4562A1BB-E5E4-494C-891B-1123BADC660A}" destId="{BEDDC269-0C91-4332-AB15-750C6560514D}" srcOrd="1" destOrd="0" presId="urn:microsoft.com/office/officeart/2005/8/layout/orgChart1"/>
    <dgm:cxn modelId="{15E2D435-A463-45FB-B9D0-39E5C1ECA477}" type="presOf" srcId="{4C2E7D0A-1A44-4C7F-A18D-275281C24E90}" destId="{60EF04DF-CCE3-410B-9E8B-442BC6387F30}" srcOrd="0" destOrd="0" presId="urn:microsoft.com/office/officeart/2005/8/layout/orgChart1"/>
    <dgm:cxn modelId="{C4A1B43A-F78B-468D-AEC4-E66598241909}" type="presOf" srcId="{A065311D-5296-455A-BBF3-A4DD7BDF5E03}" destId="{EEDBE344-4983-4477-B661-C105C971BDA0}" srcOrd="0" destOrd="0" presId="urn:microsoft.com/office/officeart/2005/8/layout/orgChart1"/>
    <dgm:cxn modelId="{B614193B-6A11-4013-86A1-82F37AEBDC61}" type="presOf" srcId="{AB9FC1A3-0F00-49AA-90AD-35C3F91A2AE8}" destId="{ACEDA9D4-3D60-4AB4-9250-D09C2CEF362F}" srcOrd="0" destOrd="0" presId="urn:microsoft.com/office/officeart/2005/8/layout/orgChart1"/>
    <dgm:cxn modelId="{216D6A60-7C8F-46BB-8F36-1544299CE939}" type="presOf" srcId="{58EDE147-B7C4-4978-B91D-8553F4F8B7BD}" destId="{CF780DC8-1005-4D2D-8A52-42CFBFE4B897}" srcOrd="1" destOrd="0" presId="urn:microsoft.com/office/officeart/2005/8/layout/orgChart1"/>
    <dgm:cxn modelId="{DCEAAC41-D99E-4EFE-A420-8238FEA7E903}" type="presOf" srcId="{4562A1BB-E5E4-494C-891B-1123BADC660A}" destId="{45CD5BE6-64CF-44C7-B781-0EE2F4A4AA4E}" srcOrd="0" destOrd="0" presId="urn:microsoft.com/office/officeart/2005/8/layout/orgChart1"/>
    <dgm:cxn modelId="{89C36A62-B6FE-4E96-A59A-DB4B8CC820E2}" type="presOf" srcId="{21B9534F-D289-46F0-B3AE-A5B92868E51F}" destId="{03D13713-D52B-427D-ACA1-0B1823FC0B68}" srcOrd="0" destOrd="0" presId="urn:microsoft.com/office/officeart/2005/8/layout/orgChart1"/>
    <dgm:cxn modelId="{BF7AA062-F2D2-4E87-8669-B36C8F04D2BA}" type="presOf" srcId="{29623AB3-5E96-41E0-AEE7-7D76F7039C6A}" destId="{A48E2E3A-F007-47D6-8DAD-7CD00A37671B}" srcOrd="1" destOrd="0" presId="urn:microsoft.com/office/officeart/2005/8/layout/orgChart1"/>
    <dgm:cxn modelId="{36FE166A-378F-41D5-B84E-F5F525B5AC2C}" type="presOf" srcId="{21B9534F-D289-46F0-B3AE-A5B92868E51F}" destId="{0114C931-015D-43D1-9003-28F56A36791B}" srcOrd="1" destOrd="0" presId="urn:microsoft.com/office/officeart/2005/8/layout/orgChart1"/>
    <dgm:cxn modelId="{9F13FE6A-56FF-4C49-99CB-FF907E2D6AC2}" srcId="{28A7E50B-DCCF-4F42-8392-9DD2B2476B24}" destId="{29623AB3-5E96-41E0-AEE7-7D76F7039C6A}" srcOrd="0" destOrd="0" parTransId="{CDC5B920-117C-4A07-AC5C-C10B79795B7F}" sibTransId="{4541B36B-6764-4690-9784-8DC314C8D780}"/>
    <dgm:cxn modelId="{BECD7977-D3E4-4A8C-AF13-243522A6366B}" type="presOf" srcId="{CDC5B920-117C-4A07-AC5C-C10B79795B7F}" destId="{3D4143C7-4E68-489C-BCA5-AC08EC75F182}" srcOrd="0" destOrd="0" presId="urn:microsoft.com/office/officeart/2005/8/layout/orgChart1"/>
    <dgm:cxn modelId="{EA0CA57C-BE32-41B6-975D-FEF7F6C539AF}" type="presOf" srcId="{29623AB3-5E96-41E0-AEE7-7D76F7039C6A}" destId="{DB5B717E-0751-4AE7-ACA4-44C1C8AEA746}" srcOrd="0" destOrd="0" presId="urn:microsoft.com/office/officeart/2005/8/layout/orgChart1"/>
    <dgm:cxn modelId="{A036E386-2575-48BD-8ED5-638572F1A601}" type="presOf" srcId="{28A7E50B-DCCF-4F42-8392-9DD2B2476B24}" destId="{4D9211C1-BC66-4F0B-8D27-512B104A973D}" srcOrd="1" destOrd="0" presId="urn:microsoft.com/office/officeart/2005/8/layout/orgChart1"/>
    <dgm:cxn modelId="{57945689-2AAD-45A3-ADF0-D3717D1952E0}" type="presOf" srcId="{4FB94056-ABED-4AA9-B5D1-D6D84E95278C}" destId="{C98BDCFE-E7B2-4D4D-BC75-2CFA4D9AD665}" srcOrd="1" destOrd="0" presId="urn:microsoft.com/office/officeart/2005/8/layout/orgChart1"/>
    <dgm:cxn modelId="{B1B5628E-E447-4648-A463-F7DC40B82A75}" type="presOf" srcId="{06FFC2B6-A91D-482E-9C27-2D97461188B7}" destId="{F74C0A45-39ED-489E-A03E-70D0FFF15E97}" srcOrd="0" destOrd="0" presId="urn:microsoft.com/office/officeart/2005/8/layout/orgChart1"/>
    <dgm:cxn modelId="{16DE4B90-DAF0-4ABC-80CD-955BB7E8106D}" type="presOf" srcId="{A065311D-5296-455A-BBF3-A4DD7BDF5E03}" destId="{34CE6F7F-6B91-4500-BA9C-0D89D0AC23C4}" srcOrd="1" destOrd="0" presId="urn:microsoft.com/office/officeart/2005/8/layout/orgChart1"/>
    <dgm:cxn modelId="{0D6D8C9E-CBA3-4E10-AC80-8E2587020C56}" type="presOf" srcId="{4FB94056-ABED-4AA9-B5D1-D6D84E95278C}" destId="{D58655D4-B68C-4EAA-9AE8-439D76224DD4}" srcOrd="0" destOrd="0" presId="urn:microsoft.com/office/officeart/2005/8/layout/orgChart1"/>
    <dgm:cxn modelId="{AA0A019F-469D-44FB-93A2-B9D440C35F91}" type="presOf" srcId="{262D2D52-D679-48D2-AD95-1A4FDB339B3E}" destId="{00E526C6-D3E2-4C38-8F53-42928CCF895D}" srcOrd="1" destOrd="0" presId="urn:microsoft.com/office/officeart/2005/8/layout/orgChart1"/>
    <dgm:cxn modelId="{77B2DBA3-912B-4DF1-9C39-64337649943F}" type="presOf" srcId="{E9DA6DA5-8C6E-415E-9C49-B669F4F59052}" destId="{3FE9AAE3-1054-46A0-B3D6-6751FFB5E0DC}" srcOrd="0" destOrd="0" presId="urn:microsoft.com/office/officeart/2005/8/layout/orgChart1"/>
    <dgm:cxn modelId="{3A1E39B7-CD19-4CFA-91BB-39AC197D1D3C}" type="presOf" srcId="{926EE677-3C86-4C2F-9A45-0DFC384AD570}" destId="{C34BBF8F-171A-4431-9889-5C6952F45DAF}" srcOrd="0" destOrd="0" presId="urn:microsoft.com/office/officeart/2005/8/layout/orgChart1"/>
    <dgm:cxn modelId="{4F1763B7-7934-4130-B640-4910287B6B93}" srcId="{29623AB3-5E96-41E0-AEE7-7D76F7039C6A}" destId="{21B9534F-D289-46F0-B3AE-A5B92868E51F}" srcOrd="1" destOrd="0" parTransId="{AB9FC1A3-0F00-49AA-90AD-35C3F91A2AE8}" sibTransId="{AC0035F6-BBDE-48CB-8B95-A5D7CD20F64B}"/>
    <dgm:cxn modelId="{95A1AFBC-C2D3-4AD7-80EA-9F8F8A1F98DC}" type="presOf" srcId="{262D2D52-D679-48D2-AD95-1A4FDB339B3E}" destId="{9E0C6C1D-5161-4DDB-8300-B6F434A26AE3}" srcOrd="0" destOrd="0" presId="urn:microsoft.com/office/officeart/2005/8/layout/orgChart1"/>
    <dgm:cxn modelId="{77697DC3-156D-4795-ACB3-CD32BEB0F5B9}" type="presOf" srcId="{28A7E50B-DCCF-4F42-8392-9DD2B2476B24}" destId="{3BC7A7A0-285A-4C07-A7AD-936A9F2F2F6F}" srcOrd="0" destOrd="0" presId="urn:microsoft.com/office/officeart/2005/8/layout/orgChart1"/>
    <dgm:cxn modelId="{02A3EED7-2241-4665-906D-17726B70B299}" srcId="{21B9534F-D289-46F0-B3AE-A5B92868E51F}" destId="{4FB94056-ABED-4AA9-B5D1-D6D84E95278C}" srcOrd="1" destOrd="0" parTransId="{E9DA6DA5-8C6E-415E-9C49-B669F4F59052}" sibTransId="{74DAC68A-ED3A-48B1-9BC2-784B52B46C99}"/>
    <dgm:cxn modelId="{3ED65DDC-F174-4BFE-87E3-F2038220CF97}" srcId="{21B9534F-D289-46F0-B3AE-A5B92868E51F}" destId="{74B69F95-DC0D-4913-A6A3-2C7C3CDB7187}" srcOrd="2" destOrd="0" parTransId="{AE4000BD-B4A4-428F-ADF2-991687775B39}" sibTransId="{84154131-5067-4915-9156-A08AF6F7CB26}"/>
    <dgm:cxn modelId="{9D1CB6E6-2035-4AB2-972F-FA355F17C3CD}" srcId="{74B69F95-DC0D-4913-A6A3-2C7C3CDB7187}" destId="{A065311D-5296-455A-BBF3-A4DD7BDF5E03}" srcOrd="0" destOrd="0" parTransId="{926EE677-3C86-4C2F-9A45-0DFC384AD570}" sibTransId="{6E66A39A-BC25-45FC-9663-389040D0F148}"/>
    <dgm:cxn modelId="{27E9BBE7-B595-4338-A710-1C45ACE7955D}" type="presOf" srcId="{246A9CEC-5930-4ED0-A4BA-BB07995AC61D}" destId="{13CD7A8D-1990-4FAC-B52F-E4C3EF3238BC}" srcOrd="0" destOrd="0" presId="urn:microsoft.com/office/officeart/2005/8/layout/orgChart1"/>
    <dgm:cxn modelId="{23298EEA-EB41-4E1F-B94D-F078B0386B50}" type="presParOf" srcId="{60EF04DF-CCE3-410B-9E8B-442BC6387F30}" destId="{E52EF3F4-360A-43A6-8B65-8E16A9E7EE0D}" srcOrd="0" destOrd="0" presId="urn:microsoft.com/office/officeart/2005/8/layout/orgChart1"/>
    <dgm:cxn modelId="{0F0992C3-54CF-4DDB-A14F-778318E9A25C}" type="presParOf" srcId="{E52EF3F4-360A-43A6-8B65-8E16A9E7EE0D}" destId="{38AEEC19-71EC-4FC0-BFC8-2A8EB773902E}" srcOrd="0" destOrd="0" presId="urn:microsoft.com/office/officeart/2005/8/layout/orgChart1"/>
    <dgm:cxn modelId="{C52F55BF-DF8D-4735-8E8A-A61539E7758F}" type="presParOf" srcId="{38AEEC19-71EC-4FC0-BFC8-2A8EB773902E}" destId="{9E0C6C1D-5161-4DDB-8300-B6F434A26AE3}" srcOrd="0" destOrd="0" presId="urn:microsoft.com/office/officeart/2005/8/layout/orgChart1"/>
    <dgm:cxn modelId="{8272219D-A1F3-421A-A339-834C57B3BD59}" type="presParOf" srcId="{38AEEC19-71EC-4FC0-BFC8-2A8EB773902E}" destId="{00E526C6-D3E2-4C38-8F53-42928CCF895D}" srcOrd="1" destOrd="0" presId="urn:microsoft.com/office/officeart/2005/8/layout/orgChart1"/>
    <dgm:cxn modelId="{D14AC630-9ACE-4B4C-BCAD-CA88CB30C2DA}" type="presParOf" srcId="{E52EF3F4-360A-43A6-8B65-8E16A9E7EE0D}" destId="{CE5F8231-C214-4C80-BE8E-4B0ECF106C25}" srcOrd="1" destOrd="0" presId="urn:microsoft.com/office/officeart/2005/8/layout/orgChart1"/>
    <dgm:cxn modelId="{108147FB-2F64-4439-82CF-7C1CAD2E13C0}" type="presParOf" srcId="{E52EF3F4-360A-43A6-8B65-8E16A9E7EE0D}" destId="{CB0F6670-9204-4537-9B9C-5E2B314CC2E7}" srcOrd="2" destOrd="0" presId="urn:microsoft.com/office/officeart/2005/8/layout/orgChart1"/>
    <dgm:cxn modelId="{879D1014-BDF5-4A06-99C1-BAF86133FB6E}" type="presParOf" srcId="{60EF04DF-CCE3-410B-9E8B-442BC6387F30}" destId="{29903901-FF72-4325-81CA-93AC738F6681}" srcOrd="1" destOrd="0" presId="urn:microsoft.com/office/officeart/2005/8/layout/orgChart1"/>
    <dgm:cxn modelId="{89AC8DAC-6AA2-459B-A777-3424128C1E54}" type="presParOf" srcId="{29903901-FF72-4325-81CA-93AC738F6681}" destId="{CD12D6A8-8C5D-474B-90EB-23B5103980E7}" srcOrd="0" destOrd="0" presId="urn:microsoft.com/office/officeart/2005/8/layout/orgChart1"/>
    <dgm:cxn modelId="{5DB74F39-5B05-446F-9296-1FF6A923AEED}" type="presParOf" srcId="{CD12D6A8-8C5D-474B-90EB-23B5103980E7}" destId="{3BC7A7A0-285A-4C07-A7AD-936A9F2F2F6F}" srcOrd="0" destOrd="0" presId="urn:microsoft.com/office/officeart/2005/8/layout/orgChart1"/>
    <dgm:cxn modelId="{8E97A298-9F4C-4E55-B471-0D99EC92B483}" type="presParOf" srcId="{CD12D6A8-8C5D-474B-90EB-23B5103980E7}" destId="{4D9211C1-BC66-4F0B-8D27-512B104A973D}" srcOrd="1" destOrd="0" presId="urn:microsoft.com/office/officeart/2005/8/layout/orgChart1"/>
    <dgm:cxn modelId="{D2BB5954-61E6-4D22-8DBD-83BEB92209BC}" type="presParOf" srcId="{29903901-FF72-4325-81CA-93AC738F6681}" destId="{F999866F-D94A-467B-B63A-916640FF49F8}" srcOrd="1" destOrd="0" presId="urn:microsoft.com/office/officeart/2005/8/layout/orgChart1"/>
    <dgm:cxn modelId="{348A78FF-0340-4DFC-A4A2-98A963762C2C}" type="presParOf" srcId="{F999866F-D94A-467B-B63A-916640FF49F8}" destId="{3D4143C7-4E68-489C-BCA5-AC08EC75F182}" srcOrd="0" destOrd="0" presId="urn:microsoft.com/office/officeart/2005/8/layout/orgChart1"/>
    <dgm:cxn modelId="{528F6E8A-1489-445C-B643-6B8FE65564C1}" type="presParOf" srcId="{F999866F-D94A-467B-B63A-916640FF49F8}" destId="{E489AB71-4A75-4575-944A-AE89F79DFA0E}" srcOrd="1" destOrd="0" presId="urn:microsoft.com/office/officeart/2005/8/layout/orgChart1"/>
    <dgm:cxn modelId="{39F285C6-766A-4B1D-937E-A7EC36E931C4}" type="presParOf" srcId="{E489AB71-4A75-4575-944A-AE89F79DFA0E}" destId="{9908A3AB-C3F7-4434-974F-772079658B87}" srcOrd="0" destOrd="0" presId="urn:microsoft.com/office/officeart/2005/8/layout/orgChart1"/>
    <dgm:cxn modelId="{0F0EC340-5B41-45EF-8134-17957852FB0F}" type="presParOf" srcId="{9908A3AB-C3F7-4434-974F-772079658B87}" destId="{DB5B717E-0751-4AE7-ACA4-44C1C8AEA746}" srcOrd="0" destOrd="0" presId="urn:microsoft.com/office/officeart/2005/8/layout/orgChart1"/>
    <dgm:cxn modelId="{75CE6729-E7E2-478A-ADB3-9BAEA15A67CC}" type="presParOf" srcId="{9908A3AB-C3F7-4434-974F-772079658B87}" destId="{A48E2E3A-F007-47D6-8DAD-7CD00A37671B}" srcOrd="1" destOrd="0" presId="urn:microsoft.com/office/officeart/2005/8/layout/orgChart1"/>
    <dgm:cxn modelId="{005AFE61-D1CA-4282-A449-99D89662842C}" type="presParOf" srcId="{E489AB71-4A75-4575-944A-AE89F79DFA0E}" destId="{F7E9D9F8-E8D3-4045-ACE5-5D845677DE24}" srcOrd="1" destOrd="0" presId="urn:microsoft.com/office/officeart/2005/8/layout/orgChart1"/>
    <dgm:cxn modelId="{11D5649C-06A2-490A-BFC4-ADE2B68554CC}" type="presParOf" srcId="{F7E9D9F8-E8D3-4045-ACE5-5D845677DE24}" destId="{13CD7A8D-1990-4FAC-B52F-E4C3EF3238BC}" srcOrd="0" destOrd="0" presId="urn:microsoft.com/office/officeart/2005/8/layout/orgChart1"/>
    <dgm:cxn modelId="{64EF4C0C-CD38-419D-9B59-D076F5E58330}" type="presParOf" srcId="{F7E9D9F8-E8D3-4045-ACE5-5D845677DE24}" destId="{4564C33A-ABD0-4049-B5F8-C6942EA2DA28}" srcOrd="1" destOrd="0" presId="urn:microsoft.com/office/officeart/2005/8/layout/orgChart1"/>
    <dgm:cxn modelId="{6C03BDAC-9565-423B-B7DC-4DBB3E4D81E4}" type="presParOf" srcId="{4564C33A-ABD0-4049-B5F8-C6942EA2DA28}" destId="{E594B709-5F43-4BBF-B2B7-03E6FF30502E}" srcOrd="0" destOrd="0" presId="urn:microsoft.com/office/officeart/2005/8/layout/orgChart1"/>
    <dgm:cxn modelId="{52F64145-5DE1-40AF-A9DF-732AD627F191}" type="presParOf" srcId="{E594B709-5F43-4BBF-B2B7-03E6FF30502E}" destId="{9CCACB67-A26E-46D9-8A74-0F0F15AF5EEE}" srcOrd="0" destOrd="0" presId="urn:microsoft.com/office/officeart/2005/8/layout/orgChart1"/>
    <dgm:cxn modelId="{D5B4F10D-907B-44D6-9099-71216962720B}" type="presParOf" srcId="{E594B709-5F43-4BBF-B2B7-03E6FF30502E}" destId="{CF780DC8-1005-4D2D-8A52-42CFBFE4B897}" srcOrd="1" destOrd="0" presId="urn:microsoft.com/office/officeart/2005/8/layout/orgChart1"/>
    <dgm:cxn modelId="{53E1CD96-E7D0-42A6-BEAE-CD83B13D0BD5}" type="presParOf" srcId="{4564C33A-ABD0-4049-B5F8-C6942EA2DA28}" destId="{7E123548-9EB8-46B6-B63F-871175E51E87}" srcOrd="1" destOrd="0" presId="urn:microsoft.com/office/officeart/2005/8/layout/orgChart1"/>
    <dgm:cxn modelId="{1A8FE53F-1E87-48FE-856F-CA7531A9DA74}" type="presParOf" srcId="{4564C33A-ABD0-4049-B5F8-C6942EA2DA28}" destId="{E25EEF15-C138-4D5A-9D4A-3620ED421018}" srcOrd="2" destOrd="0" presId="urn:microsoft.com/office/officeart/2005/8/layout/orgChart1"/>
    <dgm:cxn modelId="{AD32667B-FE23-4892-B670-081915C1C641}" type="presParOf" srcId="{F7E9D9F8-E8D3-4045-ACE5-5D845677DE24}" destId="{ACEDA9D4-3D60-4AB4-9250-D09C2CEF362F}" srcOrd="2" destOrd="0" presId="urn:microsoft.com/office/officeart/2005/8/layout/orgChart1"/>
    <dgm:cxn modelId="{AB036DDF-E181-440A-AF25-8CBFE9021082}" type="presParOf" srcId="{F7E9D9F8-E8D3-4045-ACE5-5D845677DE24}" destId="{39891156-4B9A-4C74-9380-94A53EDEFDF2}" srcOrd="3" destOrd="0" presId="urn:microsoft.com/office/officeart/2005/8/layout/orgChart1"/>
    <dgm:cxn modelId="{E299A13A-4C08-4332-81E5-2114A987761F}" type="presParOf" srcId="{39891156-4B9A-4C74-9380-94A53EDEFDF2}" destId="{16E9AB43-FB44-451C-B2D6-079D4CF69426}" srcOrd="0" destOrd="0" presId="urn:microsoft.com/office/officeart/2005/8/layout/orgChart1"/>
    <dgm:cxn modelId="{631D121B-3C1D-4B49-AEA0-8140827A0DCF}" type="presParOf" srcId="{16E9AB43-FB44-451C-B2D6-079D4CF69426}" destId="{03D13713-D52B-427D-ACA1-0B1823FC0B68}" srcOrd="0" destOrd="0" presId="urn:microsoft.com/office/officeart/2005/8/layout/orgChart1"/>
    <dgm:cxn modelId="{02BE44BA-7387-4F5A-B8EF-3FD2611DCC4B}" type="presParOf" srcId="{16E9AB43-FB44-451C-B2D6-079D4CF69426}" destId="{0114C931-015D-43D1-9003-28F56A36791B}" srcOrd="1" destOrd="0" presId="urn:microsoft.com/office/officeart/2005/8/layout/orgChart1"/>
    <dgm:cxn modelId="{E5D536A0-38CA-4521-A359-66307D48B0BC}" type="presParOf" srcId="{39891156-4B9A-4C74-9380-94A53EDEFDF2}" destId="{E116B94C-8D29-4BE5-AB5D-397511A9FD34}" srcOrd="1" destOrd="0" presId="urn:microsoft.com/office/officeart/2005/8/layout/orgChart1"/>
    <dgm:cxn modelId="{C3E6B6D2-16B0-41F7-89B5-E3ED27E3F7B0}" type="presParOf" srcId="{E116B94C-8D29-4BE5-AB5D-397511A9FD34}" destId="{F74C0A45-39ED-489E-A03E-70D0FFF15E97}" srcOrd="0" destOrd="0" presId="urn:microsoft.com/office/officeart/2005/8/layout/orgChart1"/>
    <dgm:cxn modelId="{5A510BC0-E6B6-4FC1-990A-2445B8D01DBA}" type="presParOf" srcId="{E116B94C-8D29-4BE5-AB5D-397511A9FD34}" destId="{B7404840-3FA4-48A3-8910-C74DC95EE663}" srcOrd="1" destOrd="0" presId="urn:microsoft.com/office/officeart/2005/8/layout/orgChart1"/>
    <dgm:cxn modelId="{5CFA5BDA-DA0A-4A98-A466-072079DAD716}" type="presParOf" srcId="{B7404840-3FA4-48A3-8910-C74DC95EE663}" destId="{F402C8C1-1F4B-4894-82F2-D5625D64DA41}" srcOrd="0" destOrd="0" presId="urn:microsoft.com/office/officeart/2005/8/layout/orgChart1"/>
    <dgm:cxn modelId="{DBBF2DC8-CBA1-4843-A233-8B6D170CDC5B}" type="presParOf" srcId="{F402C8C1-1F4B-4894-82F2-D5625D64DA41}" destId="{45CD5BE6-64CF-44C7-B781-0EE2F4A4AA4E}" srcOrd="0" destOrd="0" presId="urn:microsoft.com/office/officeart/2005/8/layout/orgChart1"/>
    <dgm:cxn modelId="{638B8AE5-0E69-49FA-BE48-D884EB56B311}" type="presParOf" srcId="{F402C8C1-1F4B-4894-82F2-D5625D64DA41}" destId="{BEDDC269-0C91-4332-AB15-750C6560514D}" srcOrd="1" destOrd="0" presId="urn:microsoft.com/office/officeart/2005/8/layout/orgChart1"/>
    <dgm:cxn modelId="{BA74AD70-55D8-4942-A563-8B61106A1870}" type="presParOf" srcId="{B7404840-3FA4-48A3-8910-C74DC95EE663}" destId="{92F18817-9C32-46D6-A688-2D5ED7DA490C}" srcOrd="1" destOrd="0" presId="urn:microsoft.com/office/officeart/2005/8/layout/orgChart1"/>
    <dgm:cxn modelId="{1F5A083E-7160-4DAF-873F-8D1190E2273F}" type="presParOf" srcId="{B7404840-3FA4-48A3-8910-C74DC95EE663}" destId="{01CA5A71-AB04-45B8-BFD3-6EF690FCD102}" srcOrd="2" destOrd="0" presId="urn:microsoft.com/office/officeart/2005/8/layout/orgChart1"/>
    <dgm:cxn modelId="{65806ADB-69E6-4826-9BA0-DE56349F2B92}" type="presParOf" srcId="{E116B94C-8D29-4BE5-AB5D-397511A9FD34}" destId="{3FE9AAE3-1054-46A0-B3D6-6751FFB5E0DC}" srcOrd="2" destOrd="0" presId="urn:microsoft.com/office/officeart/2005/8/layout/orgChart1"/>
    <dgm:cxn modelId="{E7448A08-E4D2-42B2-B1CF-65133422B037}" type="presParOf" srcId="{E116B94C-8D29-4BE5-AB5D-397511A9FD34}" destId="{56B296DB-A7AA-4AEE-A1EE-2D6FBADE4A3A}" srcOrd="3" destOrd="0" presId="urn:microsoft.com/office/officeart/2005/8/layout/orgChart1"/>
    <dgm:cxn modelId="{3406B247-35E4-4C81-AA25-550268E6A1DE}" type="presParOf" srcId="{56B296DB-A7AA-4AEE-A1EE-2D6FBADE4A3A}" destId="{F69673D2-9B7A-4B8E-8777-C54E4AB97BED}" srcOrd="0" destOrd="0" presId="urn:microsoft.com/office/officeart/2005/8/layout/orgChart1"/>
    <dgm:cxn modelId="{F1807F54-0473-41CB-90A3-B7B22ADECC68}" type="presParOf" srcId="{F69673D2-9B7A-4B8E-8777-C54E4AB97BED}" destId="{D58655D4-B68C-4EAA-9AE8-439D76224DD4}" srcOrd="0" destOrd="0" presId="urn:microsoft.com/office/officeart/2005/8/layout/orgChart1"/>
    <dgm:cxn modelId="{87EECD46-DFEB-4C9D-8B52-48B72A531B97}" type="presParOf" srcId="{F69673D2-9B7A-4B8E-8777-C54E4AB97BED}" destId="{C98BDCFE-E7B2-4D4D-BC75-2CFA4D9AD665}" srcOrd="1" destOrd="0" presId="urn:microsoft.com/office/officeart/2005/8/layout/orgChart1"/>
    <dgm:cxn modelId="{7A35251B-0DE4-462B-B5A4-71EA53ADC387}" type="presParOf" srcId="{56B296DB-A7AA-4AEE-A1EE-2D6FBADE4A3A}" destId="{76AD47FF-B2C1-4620-A4FF-B32C7323F17F}" srcOrd="1" destOrd="0" presId="urn:microsoft.com/office/officeart/2005/8/layout/orgChart1"/>
    <dgm:cxn modelId="{C77D41CA-FB4A-467A-A741-C637521A8996}" type="presParOf" srcId="{56B296DB-A7AA-4AEE-A1EE-2D6FBADE4A3A}" destId="{ED9245A4-C674-4D48-9BE5-DBBE39E4F403}" srcOrd="2" destOrd="0" presId="urn:microsoft.com/office/officeart/2005/8/layout/orgChart1"/>
    <dgm:cxn modelId="{450BD655-6667-4856-90A8-EF7BA610A5B3}" type="presParOf" srcId="{E116B94C-8D29-4BE5-AB5D-397511A9FD34}" destId="{FB6995AD-1F4B-44BB-AB34-356209FFB32C}" srcOrd="4" destOrd="0" presId="urn:microsoft.com/office/officeart/2005/8/layout/orgChart1"/>
    <dgm:cxn modelId="{234740F5-5036-4FF2-9892-C6731ED2909B}" type="presParOf" srcId="{E116B94C-8D29-4BE5-AB5D-397511A9FD34}" destId="{A52C1CF0-85DC-4797-8B1F-68B4C141D43A}" srcOrd="5" destOrd="0" presId="urn:microsoft.com/office/officeart/2005/8/layout/orgChart1"/>
    <dgm:cxn modelId="{1E70E8C5-50D0-4324-9606-A20059C3D2AB}" type="presParOf" srcId="{A52C1CF0-85DC-4797-8B1F-68B4C141D43A}" destId="{0BA2139E-AF37-4B11-A8E0-33508D6B1CDC}" srcOrd="0" destOrd="0" presId="urn:microsoft.com/office/officeart/2005/8/layout/orgChart1"/>
    <dgm:cxn modelId="{3209CB1A-E613-4D24-8AC8-89A0CF3BE8A5}" type="presParOf" srcId="{0BA2139E-AF37-4B11-A8E0-33508D6B1CDC}" destId="{05503D5B-C0C6-418A-A91F-AF01875541C5}" srcOrd="0" destOrd="0" presId="urn:microsoft.com/office/officeart/2005/8/layout/orgChart1"/>
    <dgm:cxn modelId="{6F460CF5-5DF8-4AA4-ADC5-C6EEB52BE649}" type="presParOf" srcId="{0BA2139E-AF37-4B11-A8E0-33508D6B1CDC}" destId="{1E215654-2CF4-403E-BE1C-D9588974A1FC}" srcOrd="1" destOrd="0" presId="urn:microsoft.com/office/officeart/2005/8/layout/orgChart1"/>
    <dgm:cxn modelId="{DF74506E-4E7A-4EDD-B553-1A05FDD33DAE}" type="presParOf" srcId="{A52C1CF0-85DC-4797-8B1F-68B4C141D43A}" destId="{2A2E78AD-2C95-4FEF-9D16-E0DDDA86473A}" srcOrd="1" destOrd="0" presId="urn:microsoft.com/office/officeart/2005/8/layout/orgChart1"/>
    <dgm:cxn modelId="{F1EF3613-947E-4D71-8B6F-BB3F885AA266}" type="presParOf" srcId="{2A2E78AD-2C95-4FEF-9D16-E0DDDA86473A}" destId="{C34BBF8F-171A-4431-9889-5C6952F45DAF}" srcOrd="0" destOrd="0" presId="urn:microsoft.com/office/officeart/2005/8/layout/orgChart1"/>
    <dgm:cxn modelId="{6FE26C0C-5C82-4D0E-B949-9FD1E9FAE010}" type="presParOf" srcId="{2A2E78AD-2C95-4FEF-9D16-E0DDDA86473A}" destId="{2921FC45-2790-43F2-8B48-10B74B0BEA07}" srcOrd="1" destOrd="0" presId="urn:microsoft.com/office/officeart/2005/8/layout/orgChart1"/>
    <dgm:cxn modelId="{44E5AA76-6B4B-4EA1-B8D9-8ACF196AE404}" type="presParOf" srcId="{2921FC45-2790-43F2-8B48-10B74B0BEA07}" destId="{FC327005-519B-4D18-B80E-D2A31BDC97A7}" srcOrd="0" destOrd="0" presId="urn:microsoft.com/office/officeart/2005/8/layout/orgChart1"/>
    <dgm:cxn modelId="{86D45C8A-CAE6-4145-A5E0-8FDB31C7DC1B}" type="presParOf" srcId="{FC327005-519B-4D18-B80E-D2A31BDC97A7}" destId="{EEDBE344-4983-4477-B661-C105C971BDA0}" srcOrd="0" destOrd="0" presId="urn:microsoft.com/office/officeart/2005/8/layout/orgChart1"/>
    <dgm:cxn modelId="{75FA5A86-8217-40E0-BFD0-6DEC68075A20}" type="presParOf" srcId="{FC327005-519B-4D18-B80E-D2A31BDC97A7}" destId="{34CE6F7F-6B91-4500-BA9C-0D89D0AC23C4}" srcOrd="1" destOrd="0" presId="urn:microsoft.com/office/officeart/2005/8/layout/orgChart1"/>
    <dgm:cxn modelId="{683164F0-12C3-41C1-A3F7-C5BD4CB9775C}" type="presParOf" srcId="{2921FC45-2790-43F2-8B48-10B74B0BEA07}" destId="{DD2131D4-449A-4FF3-8755-0A55F0721E2E}" srcOrd="1" destOrd="0" presId="urn:microsoft.com/office/officeart/2005/8/layout/orgChart1"/>
    <dgm:cxn modelId="{2B68B144-5124-4FB2-ACDF-394C45D51B63}" type="presParOf" srcId="{2921FC45-2790-43F2-8B48-10B74B0BEA07}" destId="{995D51C3-2444-41EC-805E-43A296CA61FF}" srcOrd="2" destOrd="0" presId="urn:microsoft.com/office/officeart/2005/8/layout/orgChart1"/>
    <dgm:cxn modelId="{3B2FA0A9-F45F-4FFE-A3C8-376D6BA32FAC}" type="presParOf" srcId="{A52C1CF0-85DC-4797-8B1F-68B4C141D43A}" destId="{B3FAF439-79CE-48A3-853D-74EB1C587D28}" srcOrd="2" destOrd="0" presId="urn:microsoft.com/office/officeart/2005/8/layout/orgChart1"/>
    <dgm:cxn modelId="{E917C728-61E0-4318-837D-234A75DE6D2F}" type="presParOf" srcId="{39891156-4B9A-4C74-9380-94A53EDEFDF2}" destId="{AE8A2DC2-599A-462E-8D46-71C24DAEE3F8}" srcOrd="2" destOrd="0" presId="urn:microsoft.com/office/officeart/2005/8/layout/orgChart1"/>
    <dgm:cxn modelId="{2CB750EC-6BC1-40B4-A521-730ADC68FA54}" type="presParOf" srcId="{E489AB71-4A75-4575-944A-AE89F79DFA0E}" destId="{8A6CD256-C3D0-4ECD-9F33-0449F2207E37}" srcOrd="2" destOrd="0" presId="urn:microsoft.com/office/officeart/2005/8/layout/orgChart1"/>
    <dgm:cxn modelId="{ACBA605B-59AD-4704-B166-0B86DEE82A11}" type="presParOf" srcId="{29903901-FF72-4325-81CA-93AC738F6681}" destId="{A62627B5-E29E-4132-AE94-37AE1061AA61}"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BBF8F-171A-4431-9889-5C6952F45DAF}">
      <dsp:nvSpPr>
        <dsp:cNvPr id="0" name=""/>
        <dsp:cNvSpPr/>
      </dsp:nvSpPr>
      <dsp:spPr>
        <a:xfrm>
          <a:off x="794227" y="3479864"/>
          <a:ext cx="198430" cy="608519"/>
        </a:xfrm>
        <a:custGeom>
          <a:avLst/>
          <a:gdLst/>
          <a:ahLst/>
          <a:cxnLst/>
          <a:rect l="0" t="0" r="0" b="0"/>
          <a:pathLst>
            <a:path>
              <a:moveTo>
                <a:pt x="0" y="0"/>
              </a:moveTo>
              <a:lnTo>
                <a:pt x="0" y="608519"/>
              </a:lnTo>
              <a:lnTo>
                <a:pt x="198430" y="608519"/>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6995AD-1F4B-44BB-AB34-356209FFB32C}">
      <dsp:nvSpPr>
        <dsp:cNvPr id="0" name=""/>
        <dsp:cNvSpPr/>
      </dsp:nvSpPr>
      <dsp:spPr>
        <a:xfrm>
          <a:off x="1323375" y="2540628"/>
          <a:ext cx="1600669" cy="277802"/>
        </a:xfrm>
        <a:custGeom>
          <a:avLst/>
          <a:gdLst/>
          <a:ahLst/>
          <a:cxnLst/>
          <a:rect l="0" t="0" r="0" b="0"/>
          <a:pathLst>
            <a:path>
              <a:moveTo>
                <a:pt x="1600669" y="0"/>
              </a:moveTo>
              <a:lnTo>
                <a:pt x="1600669" y="138901"/>
              </a:lnTo>
              <a:lnTo>
                <a:pt x="0" y="138901"/>
              </a:lnTo>
              <a:lnTo>
                <a:pt x="0" y="277802"/>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E9AAE3-1054-46A0-B3D6-6751FFB5E0DC}">
      <dsp:nvSpPr>
        <dsp:cNvPr id="0" name=""/>
        <dsp:cNvSpPr/>
      </dsp:nvSpPr>
      <dsp:spPr>
        <a:xfrm>
          <a:off x="2878325" y="2540628"/>
          <a:ext cx="91440" cy="277802"/>
        </a:xfrm>
        <a:custGeom>
          <a:avLst/>
          <a:gdLst/>
          <a:ahLst/>
          <a:cxnLst/>
          <a:rect l="0" t="0" r="0" b="0"/>
          <a:pathLst>
            <a:path>
              <a:moveTo>
                <a:pt x="45720" y="0"/>
              </a:moveTo>
              <a:lnTo>
                <a:pt x="45720" y="277802"/>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4C0A45-39ED-489E-A03E-70D0FFF15E97}">
      <dsp:nvSpPr>
        <dsp:cNvPr id="0" name=""/>
        <dsp:cNvSpPr/>
      </dsp:nvSpPr>
      <dsp:spPr>
        <a:xfrm>
          <a:off x="2924045" y="2540628"/>
          <a:ext cx="1600669" cy="277802"/>
        </a:xfrm>
        <a:custGeom>
          <a:avLst/>
          <a:gdLst/>
          <a:ahLst/>
          <a:cxnLst/>
          <a:rect l="0" t="0" r="0" b="0"/>
          <a:pathLst>
            <a:path>
              <a:moveTo>
                <a:pt x="0" y="0"/>
              </a:moveTo>
              <a:lnTo>
                <a:pt x="0" y="138901"/>
              </a:lnTo>
              <a:lnTo>
                <a:pt x="1600669" y="138901"/>
              </a:lnTo>
              <a:lnTo>
                <a:pt x="1600669" y="277802"/>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EDA9D4-3D60-4AB4-9250-D09C2CEF362F}">
      <dsp:nvSpPr>
        <dsp:cNvPr id="0" name=""/>
        <dsp:cNvSpPr/>
      </dsp:nvSpPr>
      <dsp:spPr>
        <a:xfrm>
          <a:off x="2924045" y="1601392"/>
          <a:ext cx="800334" cy="277802"/>
        </a:xfrm>
        <a:custGeom>
          <a:avLst/>
          <a:gdLst/>
          <a:ahLst/>
          <a:cxnLst/>
          <a:rect l="0" t="0" r="0" b="0"/>
          <a:pathLst>
            <a:path>
              <a:moveTo>
                <a:pt x="800334" y="0"/>
              </a:moveTo>
              <a:lnTo>
                <a:pt x="800334" y="138901"/>
              </a:lnTo>
              <a:lnTo>
                <a:pt x="0" y="138901"/>
              </a:lnTo>
              <a:lnTo>
                <a:pt x="0" y="277802"/>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CD7A8D-1990-4FAC-B52F-E4C3EF3238BC}">
      <dsp:nvSpPr>
        <dsp:cNvPr id="0" name=""/>
        <dsp:cNvSpPr/>
      </dsp:nvSpPr>
      <dsp:spPr>
        <a:xfrm>
          <a:off x="3724379" y="1601392"/>
          <a:ext cx="800334" cy="277802"/>
        </a:xfrm>
        <a:custGeom>
          <a:avLst/>
          <a:gdLst/>
          <a:ahLst/>
          <a:cxnLst/>
          <a:rect l="0" t="0" r="0" b="0"/>
          <a:pathLst>
            <a:path>
              <a:moveTo>
                <a:pt x="0" y="0"/>
              </a:moveTo>
              <a:lnTo>
                <a:pt x="0" y="138901"/>
              </a:lnTo>
              <a:lnTo>
                <a:pt x="800334" y="138901"/>
              </a:lnTo>
              <a:lnTo>
                <a:pt x="800334" y="277802"/>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4143C7-4E68-489C-BCA5-AC08EC75F182}">
      <dsp:nvSpPr>
        <dsp:cNvPr id="0" name=""/>
        <dsp:cNvSpPr/>
      </dsp:nvSpPr>
      <dsp:spPr>
        <a:xfrm>
          <a:off x="3678659" y="662156"/>
          <a:ext cx="91440" cy="277802"/>
        </a:xfrm>
        <a:custGeom>
          <a:avLst/>
          <a:gdLst/>
          <a:ahLst/>
          <a:cxnLst/>
          <a:rect l="0" t="0" r="0" b="0"/>
          <a:pathLst>
            <a:path>
              <a:moveTo>
                <a:pt x="45720" y="0"/>
              </a:moveTo>
              <a:lnTo>
                <a:pt x="45720" y="277802"/>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0C6C1D-5161-4DDB-8300-B6F434A26AE3}">
      <dsp:nvSpPr>
        <dsp:cNvPr id="0" name=""/>
        <dsp:cNvSpPr/>
      </dsp:nvSpPr>
      <dsp:spPr>
        <a:xfrm>
          <a:off x="4663616" y="722"/>
          <a:ext cx="1322867" cy="661433"/>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en-US" sz="1500" kern="1200">
              <a:solidFill>
                <a:schemeClr val="tx1"/>
              </a:solidFill>
              <a:latin typeface="Aptos Display" panose="020F0302020204030204"/>
            </a:rPr>
            <a:t>Audit and Risk Committee</a:t>
          </a:r>
        </a:p>
      </dsp:txBody>
      <dsp:txXfrm>
        <a:off x="4663616" y="722"/>
        <a:ext cx="1322867" cy="661433"/>
      </dsp:txXfrm>
    </dsp:sp>
    <dsp:sp modelId="{3BC7A7A0-285A-4C07-A7AD-936A9F2F2F6F}">
      <dsp:nvSpPr>
        <dsp:cNvPr id="0" name=""/>
        <dsp:cNvSpPr/>
      </dsp:nvSpPr>
      <dsp:spPr>
        <a:xfrm>
          <a:off x="3062946" y="722"/>
          <a:ext cx="1322867" cy="661433"/>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tx1"/>
              </a:solidFill>
              <a:latin typeface="Aptos Display" panose="020F0302020204030204"/>
            </a:rPr>
            <a:t>Secretary (Accountable Authority)</a:t>
          </a:r>
          <a:endParaRPr lang="en-US" sz="1500" kern="1200">
            <a:solidFill>
              <a:schemeClr val="tx1"/>
            </a:solidFill>
          </a:endParaRPr>
        </a:p>
      </dsp:txBody>
      <dsp:txXfrm>
        <a:off x="3062946" y="722"/>
        <a:ext cx="1322867" cy="661433"/>
      </dsp:txXfrm>
    </dsp:sp>
    <dsp:sp modelId="{DB5B717E-0751-4AE7-ACA4-44C1C8AEA746}">
      <dsp:nvSpPr>
        <dsp:cNvPr id="0" name=""/>
        <dsp:cNvSpPr/>
      </dsp:nvSpPr>
      <dsp:spPr>
        <a:xfrm>
          <a:off x="3062946" y="939958"/>
          <a:ext cx="1322867" cy="661433"/>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en-US" sz="1500" kern="1200">
              <a:solidFill>
                <a:schemeClr val="tx1"/>
              </a:solidFill>
              <a:latin typeface="Aptos Display" panose="020F0302020204030204"/>
            </a:rPr>
            <a:t>Executive Board</a:t>
          </a:r>
          <a:endParaRPr lang="en-US" sz="1500" kern="1200">
            <a:solidFill>
              <a:schemeClr val="tx1"/>
            </a:solidFill>
          </a:endParaRPr>
        </a:p>
      </dsp:txBody>
      <dsp:txXfrm>
        <a:off x="3062946" y="939958"/>
        <a:ext cx="1322867" cy="661433"/>
      </dsp:txXfrm>
    </dsp:sp>
    <dsp:sp modelId="{9CCACB67-A26E-46D9-8A74-0F0F15AF5EEE}">
      <dsp:nvSpPr>
        <dsp:cNvPr id="0" name=""/>
        <dsp:cNvSpPr/>
      </dsp:nvSpPr>
      <dsp:spPr>
        <a:xfrm>
          <a:off x="3863281" y="1879194"/>
          <a:ext cx="1322867" cy="661433"/>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en-US" sz="1500" kern="1200">
              <a:solidFill>
                <a:schemeClr val="tx1"/>
              </a:solidFill>
              <a:latin typeface="Aptos Display" panose="020F0302020204030204"/>
            </a:rPr>
            <a:t>Risk Committee</a:t>
          </a:r>
        </a:p>
      </dsp:txBody>
      <dsp:txXfrm>
        <a:off x="3863281" y="1879194"/>
        <a:ext cx="1322867" cy="661433"/>
      </dsp:txXfrm>
    </dsp:sp>
    <dsp:sp modelId="{03D13713-D52B-427D-ACA1-0B1823FC0B68}">
      <dsp:nvSpPr>
        <dsp:cNvPr id="0" name=""/>
        <dsp:cNvSpPr/>
      </dsp:nvSpPr>
      <dsp:spPr>
        <a:xfrm>
          <a:off x="2262611" y="1879194"/>
          <a:ext cx="1322867" cy="661433"/>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en-US" sz="1500" kern="1200">
              <a:solidFill>
                <a:schemeClr val="tx1"/>
              </a:solidFill>
              <a:latin typeface="Aptos Display" panose="020F0302020204030204"/>
            </a:rPr>
            <a:t>Net Zero Steering Group</a:t>
          </a:r>
          <a:endParaRPr lang="en-US" sz="1500" kern="1200">
            <a:solidFill>
              <a:schemeClr val="tx1"/>
            </a:solidFill>
          </a:endParaRPr>
        </a:p>
      </dsp:txBody>
      <dsp:txXfrm>
        <a:off x="2262611" y="1879194"/>
        <a:ext cx="1322867" cy="661433"/>
      </dsp:txXfrm>
    </dsp:sp>
    <dsp:sp modelId="{45CD5BE6-64CF-44C7-B781-0EE2F4A4AA4E}">
      <dsp:nvSpPr>
        <dsp:cNvPr id="0" name=""/>
        <dsp:cNvSpPr/>
      </dsp:nvSpPr>
      <dsp:spPr>
        <a:xfrm>
          <a:off x="3863281" y="2818430"/>
          <a:ext cx="1322867" cy="661433"/>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en-US" sz="1500" kern="1200">
              <a:solidFill>
                <a:schemeClr val="tx1"/>
              </a:solidFill>
              <a:latin typeface="Aptos Display" panose="020F0302020204030204"/>
            </a:rPr>
            <a:t>Net Zero Working Group</a:t>
          </a:r>
        </a:p>
      </dsp:txBody>
      <dsp:txXfrm>
        <a:off x="3863281" y="2818430"/>
        <a:ext cx="1322867" cy="661433"/>
      </dsp:txXfrm>
    </dsp:sp>
    <dsp:sp modelId="{D58655D4-B68C-4EAA-9AE8-439D76224DD4}">
      <dsp:nvSpPr>
        <dsp:cNvPr id="0" name=""/>
        <dsp:cNvSpPr/>
      </dsp:nvSpPr>
      <dsp:spPr>
        <a:xfrm>
          <a:off x="2262611" y="2818430"/>
          <a:ext cx="1322867" cy="661433"/>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en-US" sz="1500" kern="1200">
              <a:solidFill>
                <a:schemeClr val="tx1"/>
              </a:solidFill>
              <a:latin typeface="Aptos Display" panose="020F0302020204030204"/>
            </a:rPr>
            <a:t>Chief Sustainability Officer</a:t>
          </a:r>
        </a:p>
      </dsp:txBody>
      <dsp:txXfrm>
        <a:off x="2262611" y="2818430"/>
        <a:ext cx="1322867" cy="661433"/>
      </dsp:txXfrm>
    </dsp:sp>
    <dsp:sp modelId="{05503D5B-C0C6-418A-A91F-AF01875541C5}">
      <dsp:nvSpPr>
        <dsp:cNvPr id="0" name=""/>
        <dsp:cNvSpPr/>
      </dsp:nvSpPr>
      <dsp:spPr>
        <a:xfrm>
          <a:off x="661941" y="2818430"/>
          <a:ext cx="1322867" cy="661433"/>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en-US" sz="1500" kern="1200">
              <a:solidFill>
                <a:schemeClr val="tx1"/>
              </a:solidFill>
              <a:latin typeface="Aptos Display" panose="020F0302020204030204"/>
            </a:rPr>
            <a:t>Enterprise Risk Team </a:t>
          </a:r>
        </a:p>
      </dsp:txBody>
      <dsp:txXfrm>
        <a:off x="661941" y="2818430"/>
        <a:ext cx="1322867" cy="661433"/>
      </dsp:txXfrm>
    </dsp:sp>
    <dsp:sp modelId="{EEDBE344-4983-4477-B661-C105C971BDA0}">
      <dsp:nvSpPr>
        <dsp:cNvPr id="0" name=""/>
        <dsp:cNvSpPr/>
      </dsp:nvSpPr>
      <dsp:spPr>
        <a:xfrm>
          <a:off x="992658" y="3757666"/>
          <a:ext cx="1322867" cy="661433"/>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en-US" sz="1500" kern="1200">
              <a:solidFill>
                <a:schemeClr val="tx1"/>
              </a:solidFill>
              <a:latin typeface="Aptos Display" panose="020F0302020204030204"/>
            </a:rPr>
            <a:t>All Staff</a:t>
          </a:r>
        </a:p>
      </dsp:txBody>
      <dsp:txXfrm>
        <a:off x="992658" y="3757666"/>
        <a:ext cx="1322867" cy="66143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429520-ED36-AE4C-0F23-06CB620BE884}"/>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B25B31E6-D1F1-A013-980C-D38A20F34EF6}"/>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1388AB2-1FD1-4B8E-9D1B-2DF9CC885D99}" type="datetimeFigureOut">
              <a:rPr lang="en-AU" smtClean="0"/>
              <a:t>27/11/2024</a:t>
            </a:fld>
            <a:endParaRPr lang="en-AU"/>
          </a:p>
        </p:txBody>
      </p:sp>
      <p:sp>
        <p:nvSpPr>
          <p:cNvPr id="4" name="Footer Placeholder 3">
            <a:extLst>
              <a:ext uri="{FF2B5EF4-FFF2-40B4-BE49-F238E27FC236}">
                <a16:creationId xmlns:a16="http://schemas.microsoft.com/office/drawing/2014/main" id="{2706E9C8-9E0F-EF01-E64A-BA94A98F76B7}"/>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6F1FA4B4-DC5D-903B-872E-F9C71FEC89C6}"/>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9BF93AE4-1DA2-4313-9CDD-0DC6099D5B3F}" type="slidenum">
              <a:rPr lang="en-AU" smtClean="0"/>
              <a:t>‹#›</a:t>
            </a:fld>
            <a:endParaRPr lang="en-AU"/>
          </a:p>
        </p:txBody>
      </p:sp>
    </p:spTree>
    <p:extLst>
      <p:ext uri="{BB962C8B-B14F-4D97-AF65-F5344CB8AC3E}">
        <p14:creationId xmlns:p14="http://schemas.microsoft.com/office/powerpoint/2010/main" val="1516438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9CF2B32-57DF-469C-B384-9BA13423EBCE}" type="datetimeFigureOut">
              <a:rPr lang="en-AU" smtClean="0"/>
              <a:t>27/11/2024</a:t>
            </a:fld>
            <a:endParaRPr lang="en-AU"/>
          </a:p>
        </p:txBody>
      </p:sp>
      <p:sp>
        <p:nvSpPr>
          <p:cNvPr id="4" name="Slide Image Placeholder 3"/>
          <p:cNvSpPr>
            <a:spLocks noGrp="1" noRot="1" noChangeAspect="1"/>
          </p:cNvSpPr>
          <p:nvPr>
            <p:ph type="sldImg" idx="2"/>
          </p:nvPr>
        </p:nvSpPr>
        <p:spPr>
          <a:xfrm>
            <a:off x="2935288" y="857250"/>
            <a:ext cx="3273425" cy="23145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F568AA41-4E84-4BCB-9541-19866F1C0D2A}" type="slidenum">
              <a:rPr lang="en-AU" smtClean="0"/>
              <a:t>‹#›</a:t>
            </a:fld>
            <a:endParaRPr lang="en-AU"/>
          </a:p>
        </p:txBody>
      </p:sp>
    </p:spTree>
    <p:extLst>
      <p:ext uri="{BB962C8B-B14F-4D97-AF65-F5344CB8AC3E}">
        <p14:creationId xmlns:p14="http://schemas.microsoft.com/office/powerpoint/2010/main" val="993119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568AA41-4E84-4BCB-9541-19866F1C0D2A}" type="slidenum">
              <a:rPr lang="en-AU" smtClean="0"/>
              <a:t>1</a:t>
            </a:fld>
            <a:endParaRPr lang="en-AU"/>
          </a:p>
        </p:txBody>
      </p:sp>
      <p:sp>
        <p:nvSpPr>
          <p:cNvPr id="5" name="Footer Placeholder 4">
            <a:extLst>
              <a:ext uri="{FF2B5EF4-FFF2-40B4-BE49-F238E27FC236}">
                <a16:creationId xmlns:a16="http://schemas.microsoft.com/office/drawing/2014/main" id="{47FE8387-127B-A39E-F3E7-E428A01AC0FB}"/>
              </a:ext>
            </a:extLst>
          </p:cNvPr>
          <p:cNvSpPr>
            <a:spLocks noGrp="1"/>
          </p:cNvSpPr>
          <p:nvPr>
            <p:ph type="ftr" sz="quarter" idx="4"/>
          </p:nvPr>
        </p:nvSpPr>
        <p:spPr>
          <a:xfrm>
            <a:off x="0" y="6513513"/>
            <a:ext cx="3962400" cy="344487"/>
          </a:xfrm>
        </p:spPr>
        <p:txBody>
          <a:bodyPr/>
          <a:lstStyle/>
          <a:p>
            <a:pPr algn="ctr"/>
            <a:endParaRPr lang="en-AU" b="1">
              <a:solidFill>
                <a:srgbClr val="FF0000"/>
              </a:solidFill>
              <a:latin typeface="Arial" panose="020B0604020202020204" pitchFamily="34" charset="0"/>
            </a:endParaRPr>
          </a:p>
        </p:txBody>
      </p:sp>
      <p:sp>
        <p:nvSpPr>
          <p:cNvPr id="6" name="Header Placeholder 5">
            <a:extLst>
              <a:ext uri="{FF2B5EF4-FFF2-40B4-BE49-F238E27FC236}">
                <a16:creationId xmlns:a16="http://schemas.microsoft.com/office/drawing/2014/main" id="{F7D75BC3-C4F9-C8D5-E480-0735DA2BE70D}"/>
              </a:ext>
            </a:extLst>
          </p:cNvPr>
          <p:cNvSpPr>
            <a:spLocks noGrp="1"/>
          </p:cNvSpPr>
          <p:nvPr>
            <p:ph type="hdr" sz="quarter"/>
          </p:nvPr>
        </p:nvSpPr>
        <p:spPr>
          <a:xfrm>
            <a:off x="0" y="0"/>
            <a:ext cx="3962400" cy="344488"/>
          </a:xfrm>
        </p:spPr>
        <p:txBody>
          <a:bodyPr/>
          <a:lstStyle/>
          <a:p>
            <a:pPr algn="ctr"/>
            <a:endParaRPr lang="en-AU" b="1">
              <a:solidFill>
                <a:srgbClr val="FF0000"/>
              </a:solidFill>
              <a:latin typeface="Arial" panose="020B0604020202020204" pitchFamily="34" charset="0"/>
            </a:endParaRPr>
          </a:p>
        </p:txBody>
      </p:sp>
    </p:spTree>
    <p:extLst>
      <p:ext uri="{BB962C8B-B14F-4D97-AF65-F5344CB8AC3E}">
        <p14:creationId xmlns:p14="http://schemas.microsoft.com/office/powerpoint/2010/main" val="3075262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916E509-29FC-46C0-B557-B824180C4988}" type="slidenum">
              <a:rPr lang="en-AU" smtClean="0"/>
              <a:t>10</a:t>
            </a:fld>
            <a:endParaRPr lang="en-AU"/>
          </a:p>
        </p:txBody>
      </p:sp>
      <p:sp>
        <p:nvSpPr>
          <p:cNvPr id="5" name="Footer Placeholder 4">
            <a:extLst>
              <a:ext uri="{FF2B5EF4-FFF2-40B4-BE49-F238E27FC236}">
                <a16:creationId xmlns:a16="http://schemas.microsoft.com/office/drawing/2014/main" id="{C60D9A07-73F8-CBB6-97CC-100C9376B14E}"/>
              </a:ext>
            </a:extLst>
          </p:cNvPr>
          <p:cNvSpPr>
            <a:spLocks noGrp="1"/>
          </p:cNvSpPr>
          <p:nvPr>
            <p:ph type="ftr" sz="quarter" idx="4"/>
          </p:nvPr>
        </p:nvSpPr>
        <p:spPr>
          <a:xfrm>
            <a:off x="0" y="8685213"/>
            <a:ext cx="2971800" cy="458787"/>
          </a:xfrm>
        </p:spPr>
        <p:txBody>
          <a:bodyPr/>
          <a:lstStyle/>
          <a:p>
            <a:pPr algn="ctr"/>
            <a:endParaRPr lang="en-AU" b="1">
              <a:solidFill>
                <a:srgbClr val="FF0000"/>
              </a:solidFill>
              <a:latin typeface="Arial" panose="020B0604020202020204" pitchFamily="34" charset="0"/>
            </a:endParaRPr>
          </a:p>
        </p:txBody>
      </p:sp>
      <p:sp>
        <p:nvSpPr>
          <p:cNvPr id="6" name="Header Placeholder 5">
            <a:extLst>
              <a:ext uri="{FF2B5EF4-FFF2-40B4-BE49-F238E27FC236}">
                <a16:creationId xmlns:a16="http://schemas.microsoft.com/office/drawing/2014/main" id="{EBB460DE-5D45-FB05-44B9-925A741CB67C}"/>
              </a:ext>
            </a:extLst>
          </p:cNvPr>
          <p:cNvSpPr>
            <a:spLocks noGrp="1"/>
          </p:cNvSpPr>
          <p:nvPr>
            <p:ph type="hdr" sz="quarter"/>
          </p:nvPr>
        </p:nvSpPr>
        <p:spPr>
          <a:xfrm>
            <a:off x="0" y="0"/>
            <a:ext cx="2971800" cy="458788"/>
          </a:xfrm>
        </p:spPr>
        <p:txBody>
          <a:bodyPr/>
          <a:lstStyle/>
          <a:p>
            <a:pPr algn="ctr"/>
            <a:endParaRPr lang="en-AU" b="1">
              <a:solidFill>
                <a:srgbClr val="FF0000"/>
              </a:solidFill>
              <a:latin typeface="Arial" panose="020B0604020202020204" pitchFamily="34" charset="0"/>
            </a:endParaRPr>
          </a:p>
        </p:txBody>
      </p:sp>
    </p:spTree>
    <p:extLst>
      <p:ext uri="{BB962C8B-B14F-4D97-AF65-F5344CB8AC3E}">
        <p14:creationId xmlns:p14="http://schemas.microsoft.com/office/powerpoint/2010/main" val="2741353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916E509-29FC-46C0-B557-B824180C4988}" type="slidenum">
              <a:rPr lang="en-AU" smtClean="0"/>
              <a:t>11</a:t>
            </a:fld>
            <a:endParaRPr lang="en-AU"/>
          </a:p>
        </p:txBody>
      </p:sp>
      <p:sp>
        <p:nvSpPr>
          <p:cNvPr id="5" name="Footer Placeholder 4">
            <a:extLst>
              <a:ext uri="{FF2B5EF4-FFF2-40B4-BE49-F238E27FC236}">
                <a16:creationId xmlns:a16="http://schemas.microsoft.com/office/drawing/2014/main" id="{18A8938F-2A39-4D73-1073-E6A138034C38}"/>
              </a:ext>
            </a:extLst>
          </p:cNvPr>
          <p:cNvSpPr>
            <a:spLocks noGrp="1"/>
          </p:cNvSpPr>
          <p:nvPr>
            <p:ph type="ftr" sz="quarter" idx="4"/>
          </p:nvPr>
        </p:nvSpPr>
        <p:spPr>
          <a:xfrm>
            <a:off x="0" y="8685213"/>
            <a:ext cx="2971800" cy="458787"/>
          </a:xfrm>
        </p:spPr>
        <p:txBody>
          <a:bodyPr/>
          <a:lstStyle/>
          <a:p>
            <a:pPr algn="ctr"/>
            <a:endParaRPr lang="en-AU" b="1">
              <a:solidFill>
                <a:srgbClr val="FF0000"/>
              </a:solidFill>
              <a:latin typeface="Arial" panose="020B0604020202020204" pitchFamily="34" charset="0"/>
            </a:endParaRPr>
          </a:p>
        </p:txBody>
      </p:sp>
      <p:sp>
        <p:nvSpPr>
          <p:cNvPr id="6" name="Header Placeholder 5">
            <a:extLst>
              <a:ext uri="{FF2B5EF4-FFF2-40B4-BE49-F238E27FC236}">
                <a16:creationId xmlns:a16="http://schemas.microsoft.com/office/drawing/2014/main" id="{6871B6A9-5CE8-AA64-B9C3-C98895BBA486}"/>
              </a:ext>
            </a:extLst>
          </p:cNvPr>
          <p:cNvSpPr>
            <a:spLocks noGrp="1"/>
          </p:cNvSpPr>
          <p:nvPr>
            <p:ph type="hdr" sz="quarter"/>
          </p:nvPr>
        </p:nvSpPr>
        <p:spPr>
          <a:xfrm>
            <a:off x="0" y="0"/>
            <a:ext cx="2971800" cy="458788"/>
          </a:xfrm>
        </p:spPr>
        <p:txBody>
          <a:bodyPr/>
          <a:lstStyle/>
          <a:p>
            <a:pPr algn="ctr"/>
            <a:endParaRPr lang="en-AU" b="1">
              <a:solidFill>
                <a:srgbClr val="FF0000"/>
              </a:solidFill>
              <a:latin typeface="Arial" panose="020B0604020202020204" pitchFamily="34" charset="0"/>
            </a:endParaRPr>
          </a:p>
        </p:txBody>
      </p:sp>
    </p:spTree>
    <p:extLst>
      <p:ext uri="{BB962C8B-B14F-4D97-AF65-F5344CB8AC3E}">
        <p14:creationId xmlns:p14="http://schemas.microsoft.com/office/powerpoint/2010/main" val="2102195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916E509-29FC-46C0-B557-B824180C4988}" type="slidenum">
              <a:rPr lang="en-AU" smtClean="0"/>
              <a:t>12</a:t>
            </a:fld>
            <a:endParaRPr lang="en-AU"/>
          </a:p>
        </p:txBody>
      </p:sp>
      <p:sp>
        <p:nvSpPr>
          <p:cNvPr id="5" name="Footer Placeholder 4">
            <a:extLst>
              <a:ext uri="{FF2B5EF4-FFF2-40B4-BE49-F238E27FC236}">
                <a16:creationId xmlns:a16="http://schemas.microsoft.com/office/drawing/2014/main" id="{7360F3A3-D8E7-526C-02DA-4BF7B05C10B8}"/>
              </a:ext>
            </a:extLst>
          </p:cNvPr>
          <p:cNvSpPr>
            <a:spLocks noGrp="1"/>
          </p:cNvSpPr>
          <p:nvPr>
            <p:ph type="ftr" sz="quarter" idx="4"/>
          </p:nvPr>
        </p:nvSpPr>
        <p:spPr>
          <a:xfrm>
            <a:off x="0" y="8685213"/>
            <a:ext cx="2971800" cy="458787"/>
          </a:xfrm>
        </p:spPr>
        <p:txBody>
          <a:bodyPr/>
          <a:lstStyle/>
          <a:p>
            <a:pPr algn="ctr"/>
            <a:endParaRPr lang="en-AU" b="1">
              <a:solidFill>
                <a:srgbClr val="FF0000"/>
              </a:solidFill>
              <a:latin typeface="Arial" panose="020B0604020202020204" pitchFamily="34" charset="0"/>
            </a:endParaRPr>
          </a:p>
        </p:txBody>
      </p:sp>
      <p:sp>
        <p:nvSpPr>
          <p:cNvPr id="6" name="Header Placeholder 5">
            <a:extLst>
              <a:ext uri="{FF2B5EF4-FFF2-40B4-BE49-F238E27FC236}">
                <a16:creationId xmlns:a16="http://schemas.microsoft.com/office/drawing/2014/main" id="{80C87168-4660-FC61-0CAA-8145D3E87F9C}"/>
              </a:ext>
            </a:extLst>
          </p:cNvPr>
          <p:cNvSpPr>
            <a:spLocks noGrp="1"/>
          </p:cNvSpPr>
          <p:nvPr>
            <p:ph type="hdr" sz="quarter"/>
          </p:nvPr>
        </p:nvSpPr>
        <p:spPr>
          <a:xfrm>
            <a:off x="0" y="0"/>
            <a:ext cx="2971800" cy="458788"/>
          </a:xfrm>
        </p:spPr>
        <p:txBody>
          <a:bodyPr/>
          <a:lstStyle/>
          <a:p>
            <a:pPr algn="ctr"/>
            <a:endParaRPr lang="en-AU" b="1">
              <a:solidFill>
                <a:srgbClr val="FF0000"/>
              </a:solidFill>
              <a:latin typeface="Arial" panose="020B0604020202020204" pitchFamily="34" charset="0"/>
            </a:endParaRPr>
          </a:p>
        </p:txBody>
      </p:sp>
    </p:spTree>
    <p:extLst>
      <p:ext uri="{BB962C8B-B14F-4D97-AF65-F5344CB8AC3E}">
        <p14:creationId xmlns:p14="http://schemas.microsoft.com/office/powerpoint/2010/main" val="3703194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568AA41-4E84-4BCB-9541-19866F1C0D2A}" type="slidenum">
              <a:rPr lang="en-AU" smtClean="0"/>
              <a:t>13</a:t>
            </a:fld>
            <a:endParaRPr lang="en-AU"/>
          </a:p>
        </p:txBody>
      </p:sp>
      <p:sp>
        <p:nvSpPr>
          <p:cNvPr id="5" name="Footer Placeholder 4">
            <a:extLst>
              <a:ext uri="{FF2B5EF4-FFF2-40B4-BE49-F238E27FC236}">
                <a16:creationId xmlns:a16="http://schemas.microsoft.com/office/drawing/2014/main" id="{96730B66-FD9E-ECE7-364A-C1AD63BB40F0}"/>
              </a:ext>
            </a:extLst>
          </p:cNvPr>
          <p:cNvSpPr>
            <a:spLocks noGrp="1"/>
          </p:cNvSpPr>
          <p:nvPr>
            <p:ph type="ftr" sz="quarter" idx="4"/>
          </p:nvPr>
        </p:nvSpPr>
        <p:spPr>
          <a:xfrm>
            <a:off x="0" y="6513513"/>
            <a:ext cx="3962400" cy="344487"/>
          </a:xfrm>
        </p:spPr>
        <p:txBody>
          <a:bodyPr/>
          <a:lstStyle/>
          <a:p>
            <a:pPr algn="ctr"/>
            <a:endParaRPr lang="en-AU" b="1">
              <a:solidFill>
                <a:srgbClr val="FF0000"/>
              </a:solidFill>
              <a:latin typeface="Arial" panose="020B0604020202020204" pitchFamily="34" charset="0"/>
            </a:endParaRPr>
          </a:p>
        </p:txBody>
      </p:sp>
      <p:sp>
        <p:nvSpPr>
          <p:cNvPr id="6" name="Header Placeholder 5">
            <a:extLst>
              <a:ext uri="{FF2B5EF4-FFF2-40B4-BE49-F238E27FC236}">
                <a16:creationId xmlns:a16="http://schemas.microsoft.com/office/drawing/2014/main" id="{60C0243B-A1D3-CF7D-279D-B79F5D0BBF81}"/>
              </a:ext>
            </a:extLst>
          </p:cNvPr>
          <p:cNvSpPr>
            <a:spLocks noGrp="1"/>
          </p:cNvSpPr>
          <p:nvPr>
            <p:ph type="hdr" sz="quarter"/>
          </p:nvPr>
        </p:nvSpPr>
        <p:spPr>
          <a:xfrm>
            <a:off x="0" y="0"/>
            <a:ext cx="3962400" cy="344488"/>
          </a:xfrm>
        </p:spPr>
        <p:txBody>
          <a:bodyPr/>
          <a:lstStyle/>
          <a:p>
            <a:pPr algn="ctr"/>
            <a:endParaRPr lang="en-AU" b="1">
              <a:solidFill>
                <a:srgbClr val="FF0000"/>
              </a:solidFill>
              <a:latin typeface="Arial" panose="020B0604020202020204" pitchFamily="34" charset="0"/>
            </a:endParaRPr>
          </a:p>
        </p:txBody>
      </p:sp>
    </p:spTree>
    <p:extLst>
      <p:ext uri="{BB962C8B-B14F-4D97-AF65-F5344CB8AC3E}">
        <p14:creationId xmlns:p14="http://schemas.microsoft.com/office/powerpoint/2010/main" val="24747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568AA41-4E84-4BCB-9541-19866F1C0D2A}" type="slidenum">
              <a:rPr lang="en-AU" smtClean="0"/>
              <a:t>2</a:t>
            </a:fld>
            <a:endParaRPr lang="en-AU"/>
          </a:p>
        </p:txBody>
      </p:sp>
      <p:sp>
        <p:nvSpPr>
          <p:cNvPr id="5" name="Footer Placeholder 4">
            <a:extLst>
              <a:ext uri="{FF2B5EF4-FFF2-40B4-BE49-F238E27FC236}">
                <a16:creationId xmlns:a16="http://schemas.microsoft.com/office/drawing/2014/main" id="{D712B908-77DB-E257-0886-B98681B22C05}"/>
              </a:ext>
            </a:extLst>
          </p:cNvPr>
          <p:cNvSpPr>
            <a:spLocks noGrp="1"/>
          </p:cNvSpPr>
          <p:nvPr>
            <p:ph type="ftr" sz="quarter" idx="4"/>
          </p:nvPr>
        </p:nvSpPr>
        <p:spPr>
          <a:xfrm>
            <a:off x="0" y="6513513"/>
            <a:ext cx="3962400" cy="344487"/>
          </a:xfrm>
        </p:spPr>
        <p:txBody>
          <a:bodyPr/>
          <a:lstStyle/>
          <a:p>
            <a:pPr algn="ctr"/>
            <a:endParaRPr lang="en-AU" b="1">
              <a:solidFill>
                <a:srgbClr val="FF0000"/>
              </a:solidFill>
              <a:latin typeface="Arial" panose="020B0604020202020204" pitchFamily="34" charset="0"/>
            </a:endParaRPr>
          </a:p>
        </p:txBody>
      </p:sp>
      <p:sp>
        <p:nvSpPr>
          <p:cNvPr id="6" name="Header Placeholder 5">
            <a:extLst>
              <a:ext uri="{FF2B5EF4-FFF2-40B4-BE49-F238E27FC236}">
                <a16:creationId xmlns:a16="http://schemas.microsoft.com/office/drawing/2014/main" id="{6031F023-3D7B-7D2E-6738-BAA6107A0283}"/>
              </a:ext>
            </a:extLst>
          </p:cNvPr>
          <p:cNvSpPr>
            <a:spLocks noGrp="1"/>
          </p:cNvSpPr>
          <p:nvPr>
            <p:ph type="hdr" sz="quarter"/>
          </p:nvPr>
        </p:nvSpPr>
        <p:spPr>
          <a:xfrm>
            <a:off x="0" y="0"/>
            <a:ext cx="3962400" cy="344488"/>
          </a:xfrm>
        </p:spPr>
        <p:txBody>
          <a:bodyPr/>
          <a:lstStyle/>
          <a:p>
            <a:pPr algn="ctr"/>
            <a:endParaRPr lang="en-AU" b="1">
              <a:solidFill>
                <a:srgbClr val="FF0000"/>
              </a:solidFill>
              <a:latin typeface="Arial" panose="020B0604020202020204" pitchFamily="34" charset="0"/>
            </a:endParaRPr>
          </a:p>
        </p:txBody>
      </p:sp>
    </p:spTree>
    <p:extLst>
      <p:ext uri="{BB962C8B-B14F-4D97-AF65-F5344CB8AC3E}">
        <p14:creationId xmlns:p14="http://schemas.microsoft.com/office/powerpoint/2010/main" val="2570894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916E509-29FC-46C0-B557-B824180C4988}" type="slidenum">
              <a:rPr lang="en-AU" smtClean="0"/>
              <a:t>3</a:t>
            </a:fld>
            <a:endParaRPr lang="en-AU"/>
          </a:p>
        </p:txBody>
      </p:sp>
      <p:sp>
        <p:nvSpPr>
          <p:cNvPr id="5" name="Footer Placeholder 4">
            <a:extLst>
              <a:ext uri="{FF2B5EF4-FFF2-40B4-BE49-F238E27FC236}">
                <a16:creationId xmlns:a16="http://schemas.microsoft.com/office/drawing/2014/main" id="{C60D9A07-73F8-CBB6-97CC-100C9376B14E}"/>
              </a:ext>
            </a:extLst>
          </p:cNvPr>
          <p:cNvSpPr>
            <a:spLocks noGrp="1"/>
          </p:cNvSpPr>
          <p:nvPr>
            <p:ph type="ftr" sz="quarter" idx="4"/>
          </p:nvPr>
        </p:nvSpPr>
        <p:spPr>
          <a:xfrm>
            <a:off x="0" y="8685213"/>
            <a:ext cx="2971800" cy="458787"/>
          </a:xfrm>
        </p:spPr>
        <p:txBody>
          <a:bodyPr/>
          <a:lstStyle/>
          <a:p>
            <a:pPr algn="ctr"/>
            <a:endParaRPr lang="en-AU" b="1">
              <a:solidFill>
                <a:srgbClr val="FF0000"/>
              </a:solidFill>
              <a:latin typeface="Arial" panose="020B0604020202020204" pitchFamily="34" charset="0"/>
            </a:endParaRPr>
          </a:p>
        </p:txBody>
      </p:sp>
      <p:sp>
        <p:nvSpPr>
          <p:cNvPr id="6" name="Header Placeholder 5">
            <a:extLst>
              <a:ext uri="{FF2B5EF4-FFF2-40B4-BE49-F238E27FC236}">
                <a16:creationId xmlns:a16="http://schemas.microsoft.com/office/drawing/2014/main" id="{EBB460DE-5D45-FB05-44B9-925A741CB67C}"/>
              </a:ext>
            </a:extLst>
          </p:cNvPr>
          <p:cNvSpPr>
            <a:spLocks noGrp="1"/>
          </p:cNvSpPr>
          <p:nvPr>
            <p:ph type="hdr" sz="quarter"/>
          </p:nvPr>
        </p:nvSpPr>
        <p:spPr>
          <a:xfrm>
            <a:off x="0" y="0"/>
            <a:ext cx="2971800" cy="458788"/>
          </a:xfrm>
        </p:spPr>
        <p:txBody>
          <a:bodyPr/>
          <a:lstStyle/>
          <a:p>
            <a:pPr algn="ctr"/>
            <a:endParaRPr lang="en-AU" b="1">
              <a:solidFill>
                <a:srgbClr val="FF0000"/>
              </a:solidFill>
              <a:latin typeface="Arial" panose="020B0604020202020204" pitchFamily="34" charset="0"/>
            </a:endParaRPr>
          </a:p>
        </p:txBody>
      </p:sp>
    </p:spTree>
    <p:extLst>
      <p:ext uri="{BB962C8B-B14F-4D97-AF65-F5344CB8AC3E}">
        <p14:creationId xmlns:p14="http://schemas.microsoft.com/office/powerpoint/2010/main" val="4233572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916E509-29FC-46C0-B557-B824180C4988}" type="slidenum">
              <a:rPr lang="en-AU" smtClean="0"/>
              <a:t>4</a:t>
            </a:fld>
            <a:endParaRPr lang="en-AU"/>
          </a:p>
        </p:txBody>
      </p:sp>
      <p:sp>
        <p:nvSpPr>
          <p:cNvPr id="5" name="Footer Placeholder 4">
            <a:extLst>
              <a:ext uri="{FF2B5EF4-FFF2-40B4-BE49-F238E27FC236}">
                <a16:creationId xmlns:a16="http://schemas.microsoft.com/office/drawing/2014/main" id="{82BD07E8-9418-52E4-CA4C-969B74C613B5}"/>
              </a:ext>
            </a:extLst>
          </p:cNvPr>
          <p:cNvSpPr>
            <a:spLocks noGrp="1"/>
          </p:cNvSpPr>
          <p:nvPr>
            <p:ph type="ftr" sz="quarter" idx="4"/>
          </p:nvPr>
        </p:nvSpPr>
        <p:spPr>
          <a:xfrm>
            <a:off x="0" y="8685213"/>
            <a:ext cx="2971800" cy="458787"/>
          </a:xfrm>
        </p:spPr>
        <p:txBody>
          <a:bodyPr/>
          <a:lstStyle/>
          <a:p>
            <a:pPr algn="ctr"/>
            <a:endParaRPr lang="en-AU" b="1">
              <a:solidFill>
                <a:srgbClr val="FF0000"/>
              </a:solidFill>
              <a:latin typeface="Arial" panose="020B0604020202020204" pitchFamily="34" charset="0"/>
            </a:endParaRPr>
          </a:p>
        </p:txBody>
      </p:sp>
      <p:sp>
        <p:nvSpPr>
          <p:cNvPr id="6" name="Header Placeholder 5">
            <a:extLst>
              <a:ext uri="{FF2B5EF4-FFF2-40B4-BE49-F238E27FC236}">
                <a16:creationId xmlns:a16="http://schemas.microsoft.com/office/drawing/2014/main" id="{504CC07F-2A7D-A692-F391-85D19DF4468E}"/>
              </a:ext>
            </a:extLst>
          </p:cNvPr>
          <p:cNvSpPr>
            <a:spLocks noGrp="1"/>
          </p:cNvSpPr>
          <p:nvPr>
            <p:ph type="hdr" sz="quarter"/>
          </p:nvPr>
        </p:nvSpPr>
        <p:spPr>
          <a:xfrm>
            <a:off x="0" y="0"/>
            <a:ext cx="2971800" cy="458788"/>
          </a:xfrm>
        </p:spPr>
        <p:txBody>
          <a:bodyPr/>
          <a:lstStyle/>
          <a:p>
            <a:pPr algn="ctr"/>
            <a:endParaRPr lang="en-AU" b="1">
              <a:solidFill>
                <a:srgbClr val="FF0000"/>
              </a:solidFill>
              <a:latin typeface="Arial" panose="020B0604020202020204" pitchFamily="34" charset="0"/>
            </a:endParaRPr>
          </a:p>
        </p:txBody>
      </p:sp>
    </p:spTree>
    <p:extLst>
      <p:ext uri="{BB962C8B-B14F-4D97-AF65-F5344CB8AC3E}">
        <p14:creationId xmlns:p14="http://schemas.microsoft.com/office/powerpoint/2010/main" val="3457154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916E509-29FC-46C0-B557-B824180C4988}" type="slidenum">
              <a:rPr lang="en-AU" smtClean="0"/>
              <a:t>5</a:t>
            </a:fld>
            <a:endParaRPr lang="en-AU"/>
          </a:p>
        </p:txBody>
      </p:sp>
      <p:sp>
        <p:nvSpPr>
          <p:cNvPr id="5" name="Footer Placeholder 4">
            <a:extLst>
              <a:ext uri="{FF2B5EF4-FFF2-40B4-BE49-F238E27FC236}">
                <a16:creationId xmlns:a16="http://schemas.microsoft.com/office/drawing/2014/main" id="{FF266A9A-4B50-28AB-D94E-5242EEDA4665}"/>
              </a:ext>
            </a:extLst>
          </p:cNvPr>
          <p:cNvSpPr>
            <a:spLocks noGrp="1"/>
          </p:cNvSpPr>
          <p:nvPr>
            <p:ph type="ftr" sz="quarter" idx="4"/>
          </p:nvPr>
        </p:nvSpPr>
        <p:spPr>
          <a:xfrm>
            <a:off x="0" y="8685213"/>
            <a:ext cx="2971800" cy="458787"/>
          </a:xfrm>
        </p:spPr>
        <p:txBody>
          <a:bodyPr/>
          <a:lstStyle/>
          <a:p>
            <a:pPr algn="ctr"/>
            <a:endParaRPr lang="en-AU" b="1">
              <a:solidFill>
                <a:srgbClr val="FF0000"/>
              </a:solidFill>
              <a:latin typeface="Arial" panose="020B0604020202020204" pitchFamily="34" charset="0"/>
            </a:endParaRPr>
          </a:p>
        </p:txBody>
      </p:sp>
      <p:sp>
        <p:nvSpPr>
          <p:cNvPr id="6" name="Header Placeholder 5">
            <a:extLst>
              <a:ext uri="{FF2B5EF4-FFF2-40B4-BE49-F238E27FC236}">
                <a16:creationId xmlns:a16="http://schemas.microsoft.com/office/drawing/2014/main" id="{46792FE4-CEE1-CC0A-1407-D46E80EC829A}"/>
              </a:ext>
            </a:extLst>
          </p:cNvPr>
          <p:cNvSpPr>
            <a:spLocks noGrp="1"/>
          </p:cNvSpPr>
          <p:nvPr>
            <p:ph type="hdr" sz="quarter"/>
          </p:nvPr>
        </p:nvSpPr>
        <p:spPr>
          <a:xfrm>
            <a:off x="0" y="0"/>
            <a:ext cx="2971800" cy="458788"/>
          </a:xfrm>
        </p:spPr>
        <p:txBody>
          <a:bodyPr/>
          <a:lstStyle/>
          <a:p>
            <a:pPr algn="ctr"/>
            <a:endParaRPr lang="en-AU" b="1">
              <a:solidFill>
                <a:srgbClr val="FF0000"/>
              </a:solidFill>
              <a:latin typeface="Arial" panose="020B0604020202020204" pitchFamily="34" charset="0"/>
            </a:endParaRPr>
          </a:p>
        </p:txBody>
      </p:sp>
    </p:spTree>
    <p:extLst>
      <p:ext uri="{BB962C8B-B14F-4D97-AF65-F5344CB8AC3E}">
        <p14:creationId xmlns:p14="http://schemas.microsoft.com/office/powerpoint/2010/main" val="725510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916E509-29FC-46C0-B557-B824180C4988}" type="slidenum">
              <a:rPr lang="en-AU" smtClean="0"/>
              <a:t>6</a:t>
            </a:fld>
            <a:endParaRPr lang="en-AU"/>
          </a:p>
        </p:txBody>
      </p:sp>
      <p:sp>
        <p:nvSpPr>
          <p:cNvPr id="5" name="Footer Placeholder 4">
            <a:extLst>
              <a:ext uri="{FF2B5EF4-FFF2-40B4-BE49-F238E27FC236}">
                <a16:creationId xmlns:a16="http://schemas.microsoft.com/office/drawing/2014/main" id="{E65323FF-E1BA-8968-6BDF-85EDDF2DAFBE}"/>
              </a:ext>
            </a:extLst>
          </p:cNvPr>
          <p:cNvSpPr>
            <a:spLocks noGrp="1"/>
          </p:cNvSpPr>
          <p:nvPr>
            <p:ph type="ftr" sz="quarter" idx="4"/>
          </p:nvPr>
        </p:nvSpPr>
        <p:spPr>
          <a:xfrm>
            <a:off x="0" y="8685213"/>
            <a:ext cx="2971800" cy="458787"/>
          </a:xfrm>
        </p:spPr>
        <p:txBody>
          <a:bodyPr/>
          <a:lstStyle/>
          <a:p>
            <a:pPr algn="ctr"/>
            <a:endParaRPr lang="en-AU" b="1">
              <a:solidFill>
                <a:srgbClr val="FF0000"/>
              </a:solidFill>
              <a:latin typeface="Arial" panose="020B0604020202020204" pitchFamily="34" charset="0"/>
            </a:endParaRPr>
          </a:p>
        </p:txBody>
      </p:sp>
      <p:sp>
        <p:nvSpPr>
          <p:cNvPr id="6" name="Header Placeholder 5">
            <a:extLst>
              <a:ext uri="{FF2B5EF4-FFF2-40B4-BE49-F238E27FC236}">
                <a16:creationId xmlns:a16="http://schemas.microsoft.com/office/drawing/2014/main" id="{47E79FEB-23E4-C0F3-37AC-9A27F17A46A1}"/>
              </a:ext>
            </a:extLst>
          </p:cNvPr>
          <p:cNvSpPr>
            <a:spLocks noGrp="1"/>
          </p:cNvSpPr>
          <p:nvPr>
            <p:ph type="hdr" sz="quarter"/>
          </p:nvPr>
        </p:nvSpPr>
        <p:spPr>
          <a:xfrm>
            <a:off x="0" y="0"/>
            <a:ext cx="2971800" cy="458788"/>
          </a:xfrm>
        </p:spPr>
        <p:txBody>
          <a:bodyPr/>
          <a:lstStyle/>
          <a:p>
            <a:pPr algn="ctr"/>
            <a:endParaRPr lang="en-AU" b="1">
              <a:solidFill>
                <a:srgbClr val="FF0000"/>
              </a:solidFill>
              <a:latin typeface="Arial" panose="020B0604020202020204" pitchFamily="34" charset="0"/>
            </a:endParaRPr>
          </a:p>
        </p:txBody>
      </p:sp>
    </p:spTree>
    <p:extLst>
      <p:ext uri="{BB962C8B-B14F-4D97-AF65-F5344CB8AC3E}">
        <p14:creationId xmlns:p14="http://schemas.microsoft.com/office/powerpoint/2010/main" val="1384518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916E509-29FC-46C0-B557-B824180C4988}" type="slidenum">
              <a:rPr lang="en-AU" smtClean="0"/>
              <a:t>7</a:t>
            </a:fld>
            <a:endParaRPr lang="en-AU"/>
          </a:p>
        </p:txBody>
      </p:sp>
      <p:sp>
        <p:nvSpPr>
          <p:cNvPr id="5" name="Footer Placeholder 4">
            <a:extLst>
              <a:ext uri="{FF2B5EF4-FFF2-40B4-BE49-F238E27FC236}">
                <a16:creationId xmlns:a16="http://schemas.microsoft.com/office/drawing/2014/main" id="{99D5AA92-FAE1-860E-F65C-AC55A69CF313}"/>
              </a:ext>
            </a:extLst>
          </p:cNvPr>
          <p:cNvSpPr>
            <a:spLocks noGrp="1"/>
          </p:cNvSpPr>
          <p:nvPr>
            <p:ph type="ftr" sz="quarter" idx="4"/>
          </p:nvPr>
        </p:nvSpPr>
        <p:spPr>
          <a:xfrm>
            <a:off x="0" y="8685213"/>
            <a:ext cx="2971800" cy="458787"/>
          </a:xfrm>
        </p:spPr>
        <p:txBody>
          <a:bodyPr/>
          <a:lstStyle/>
          <a:p>
            <a:pPr algn="ctr"/>
            <a:endParaRPr lang="en-AU" b="1">
              <a:solidFill>
                <a:srgbClr val="FF0000"/>
              </a:solidFill>
              <a:latin typeface="Arial" panose="020B0604020202020204" pitchFamily="34" charset="0"/>
            </a:endParaRPr>
          </a:p>
        </p:txBody>
      </p:sp>
      <p:sp>
        <p:nvSpPr>
          <p:cNvPr id="6" name="Header Placeholder 5">
            <a:extLst>
              <a:ext uri="{FF2B5EF4-FFF2-40B4-BE49-F238E27FC236}">
                <a16:creationId xmlns:a16="http://schemas.microsoft.com/office/drawing/2014/main" id="{B791861F-1EA0-5206-8601-DB1B80B53796}"/>
              </a:ext>
            </a:extLst>
          </p:cNvPr>
          <p:cNvSpPr>
            <a:spLocks noGrp="1"/>
          </p:cNvSpPr>
          <p:nvPr>
            <p:ph type="hdr" sz="quarter"/>
          </p:nvPr>
        </p:nvSpPr>
        <p:spPr>
          <a:xfrm>
            <a:off x="0" y="0"/>
            <a:ext cx="2971800" cy="458788"/>
          </a:xfrm>
        </p:spPr>
        <p:txBody>
          <a:bodyPr/>
          <a:lstStyle/>
          <a:p>
            <a:pPr algn="ctr"/>
            <a:endParaRPr lang="en-AU" b="1">
              <a:solidFill>
                <a:srgbClr val="FF0000"/>
              </a:solidFill>
              <a:latin typeface="Arial" panose="020B0604020202020204" pitchFamily="34" charset="0"/>
            </a:endParaRPr>
          </a:p>
        </p:txBody>
      </p:sp>
    </p:spTree>
    <p:extLst>
      <p:ext uri="{BB962C8B-B14F-4D97-AF65-F5344CB8AC3E}">
        <p14:creationId xmlns:p14="http://schemas.microsoft.com/office/powerpoint/2010/main" val="2437750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916E509-29FC-46C0-B557-B824180C4988}" type="slidenum">
              <a:rPr lang="en-AU" smtClean="0"/>
              <a:t>8</a:t>
            </a:fld>
            <a:endParaRPr lang="en-AU"/>
          </a:p>
        </p:txBody>
      </p:sp>
      <p:sp>
        <p:nvSpPr>
          <p:cNvPr id="5" name="Footer Placeholder 4">
            <a:extLst>
              <a:ext uri="{FF2B5EF4-FFF2-40B4-BE49-F238E27FC236}">
                <a16:creationId xmlns:a16="http://schemas.microsoft.com/office/drawing/2014/main" id="{2A6B1631-0F64-98E9-95EA-EA44AC7C5478}"/>
              </a:ext>
            </a:extLst>
          </p:cNvPr>
          <p:cNvSpPr>
            <a:spLocks noGrp="1"/>
          </p:cNvSpPr>
          <p:nvPr>
            <p:ph type="ftr" sz="quarter" idx="4"/>
          </p:nvPr>
        </p:nvSpPr>
        <p:spPr>
          <a:xfrm>
            <a:off x="0" y="8685213"/>
            <a:ext cx="2971800" cy="458787"/>
          </a:xfrm>
        </p:spPr>
        <p:txBody>
          <a:bodyPr/>
          <a:lstStyle/>
          <a:p>
            <a:pPr algn="ctr"/>
            <a:endParaRPr lang="en-AU" b="1">
              <a:solidFill>
                <a:srgbClr val="FF0000"/>
              </a:solidFill>
              <a:latin typeface="Arial" panose="020B0604020202020204" pitchFamily="34" charset="0"/>
            </a:endParaRPr>
          </a:p>
        </p:txBody>
      </p:sp>
      <p:sp>
        <p:nvSpPr>
          <p:cNvPr id="6" name="Header Placeholder 5">
            <a:extLst>
              <a:ext uri="{FF2B5EF4-FFF2-40B4-BE49-F238E27FC236}">
                <a16:creationId xmlns:a16="http://schemas.microsoft.com/office/drawing/2014/main" id="{27D3BD46-8406-88D6-BCCE-513FFCB724A5}"/>
              </a:ext>
            </a:extLst>
          </p:cNvPr>
          <p:cNvSpPr>
            <a:spLocks noGrp="1"/>
          </p:cNvSpPr>
          <p:nvPr>
            <p:ph type="hdr" sz="quarter"/>
          </p:nvPr>
        </p:nvSpPr>
        <p:spPr>
          <a:xfrm>
            <a:off x="0" y="0"/>
            <a:ext cx="2971800" cy="458788"/>
          </a:xfrm>
        </p:spPr>
        <p:txBody>
          <a:bodyPr/>
          <a:lstStyle/>
          <a:p>
            <a:pPr algn="ctr"/>
            <a:endParaRPr lang="en-AU" b="1">
              <a:solidFill>
                <a:srgbClr val="FF0000"/>
              </a:solidFill>
              <a:latin typeface="Arial" panose="020B0604020202020204" pitchFamily="34" charset="0"/>
            </a:endParaRPr>
          </a:p>
        </p:txBody>
      </p:sp>
    </p:spTree>
    <p:extLst>
      <p:ext uri="{BB962C8B-B14F-4D97-AF65-F5344CB8AC3E}">
        <p14:creationId xmlns:p14="http://schemas.microsoft.com/office/powerpoint/2010/main" val="3706756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916E509-29FC-46C0-B557-B824180C4988}" type="slidenum">
              <a:rPr lang="en-AU" smtClean="0"/>
              <a:t>9</a:t>
            </a:fld>
            <a:endParaRPr lang="en-AU"/>
          </a:p>
        </p:txBody>
      </p:sp>
      <p:sp>
        <p:nvSpPr>
          <p:cNvPr id="5" name="Footer Placeholder 4">
            <a:extLst>
              <a:ext uri="{FF2B5EF4-FFF2-40B4-BE49-F238E27FC236}">
                <a16:creationId xmlns:a16="http://schemas.microsoft.com/office/drawing/2014/main" id="{E513BCCD-DC5E-0BB7-6EB6-FD881F959544}"/>
              </a:ext>
            </a:extLst>
          </p:cNvPr>
          <p:cNvSpPr>
            <a:spLocks noGrp="1"/>
          </p:cNvSpPr>
          <p:nvPr>
            <p:ph type="ftr" sz="quarter" idx="4"/>
          </p:nvPr>
        </p:nvSpPr>
        <p:spPr>
          <a:xfrm>
            <a:off x="0" y="8685213"/>
            <a:ext cx="2971800" cy="458787"/>
          </a:xfrm>
        </p:spPr>
        <p:txBody>
          <a:bodyPr/>
          <a:lstStyle/>
          <a:p>
            <a:pPr algn="ctr"/>
            <a:endParaRPr lang="en-AU" b="1">
              <a:solidFill>
                <a:srgbClr val="FF0000"/>
              </a:solidFill>
              <a:latin typeface="Arial" panose="020B0604020202020204" pitchFamily="34" charset="0"/>
            </a:endParaRPr>
          </a:p>
        </p:txBody>
      </p:sp>
      <p:sp>
        <p:nvSpPr>
          <p:cNvPr id="6" name="Header Placeholder 5">
            <a:extLst>
              <a:ext uri="{FF2B5EF4-FFF2-40B4-BE49-F238E27FC236}">
                <a16:creationId xmlns:a16="http://schemas.microsoft.com/office/drawing/2014/main" id="{623F669F-7076-F273-CECD-9D2B4AB92DA2}"/>
              </a:ext>
            </a:extLst>
          </p:cNvPr>
          <p:cNvSpPr>
            <a:spLocks noGrp="1"/>
          </p:cNvSpPr>
          <p:nvPr>
            <p:ph type="hdr" sz="quarter"/>
          </p:nvPr>
        </p:nvSpPr>
        <p:spPr>
          <a:xfrm>
            <a:off x="0" y="0"/>
            <a:ext cx="2971800" cy="458788"/>
          </a:xfrm>
        </p:spPr>
        <p:txBody>
          <a:bodyPr/>
          <a:lstStyle/>
          <a:p>
            <a:pPr algn="ctr"/>
            <a:endParaRPr lang="en-AU" b="1">
              <a:solidFill>
                <a:srgbClr val="FF0000"/>
              </a:solidFill>
              <a:latin typeface="Arial" panose="020B0604020202020204" pitchFamily="34" charset="0"/>
            </a:endParaRPr>
          </a:p>
        </p:txBody>
      </p:sp>
    </p:spTree>
    <p:extLst>
      <p:ext uri="{BB962C8B-B14F-4D97-AF65-F5344CB8AC3E}">
        <p14:creationId xmlns:p14="http://schemas.microsoft.com/office/powerpoint/2010/main" val="2284528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Cover">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5124C739-C098-CB9C-7160-469B0F5FBD5A}"/>
              </a:ext>
            </a:extLst>
          </p:cNvPr>
          <p:cNvSpPr/>
          <p:nvPr userDrawn="1"/>
        </p:nvSpPr>
        <p:spPr>
          <a:xfrm>
            <a:off x="-1" y="3345628"/>
            <a:ext cx="10691813" cy="4130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itle Placeholder 1">
            <a:extLst>
              <a:ext uri="{FF2B5EF4-FFF2-40B4-BE49-F238E27FC236}">
                <a16:creationId xmlns:a16="http://schemas.microsoft.com/office/drawing/2014/main" id="{5601661B-CB4E-235F-0AE9-2089FD34B3E9}"/>
              </a:ext>
            </a:extLst>
          </p:cNvPr>
          <p:cNvSpPr>
            <a:spLocks noGrp="1"/>
          </p:cNvSpPr>
          <p:nvPr>
            <p:ph type="title"/>
          </p:nvPr>
        </p:nvSpPr>
        <p:spPr>
          <a:xfrm>
            <a:off x="773113" y="4976383"/>
            <a:ext cx="3971009" cy="997196"/>
          </a:xfrm>
          <a:prstGeom prst="rect">
            <a:avLst/>
          </a:prstGeom>
        </p:spPr>
        <p:txBody>
          <a:bodyPr vert="horz" wrap="square" lIns="0" tIns="0" rIns="0" bIns="0" rtlCol="0" anchor="t" anchorCtr="0">
            <a:spAutoFit/>
          </a:bodyPr>
          <a:lstStyle>
            <a:lvl1pPr>
              <a:defRPr>
                <a:solidFill>
                  <a:schemeClr val="tx1"/>
                </a:solidFill>
              </a:defRPr>
            </a:lvl1pPr>
          </a:lstStyle>
          <a:p>
            <a:r>
              <a:rPr lang="en-US"/>
              <a:t>Click to edit Master title style </a:t>
            </a:r>
          </a:p>
        </p:txBody>
      </p:sp>
      <p:sp>
        <p:nvSpPr>
          <p:cNvPr id="42" name="Text Placeholder 14">
            <a:extLst>
              <a:ext uri="{FF2B5EF4-FFF2-40B4-BE49-F238E27FC236}">
                <a16:creationId xmlns:a16="http://schemas.microsoft.com/office/drawing/2014/main" id="{42D7FF29-5C6F-8EAC-FBFD-85301E327867}"/>
              </a:ext>
            </a:extLst>
          </p:cNvPr>
          <p:cNvSpPr>
            <a:spLocks noGrp="1"/>
          </p:cNvSpPr>
          <p:nvPr>
            <p:ph type="body" sz="quarter" idx="12"/>
          </p:nvPr>
        </p:nvSpPr>
        <p:spPr>
          <a:xfrm>
            <a:off x="773902" y="6111638"/>
            <a:ext cx="4572004" cy="288000"/>
          </a:xfrm>
          <a:prstGeom prst="rect">
            <a:avLst/>
          </a:prstGeom>
        </p:spPr>
        <p:txBody>
          <a:bodyPr lIns="0" tIns="0" rIns="0" bIns="0" anchor="b" anchorCtr="0">
            <a:noAutofit/>
          </a:bodyPr>
          <a:lstStyle>
            <a:lvl1pPr marL="0" indent="0" algn="l" defTabSz="801728" rtl="0" eaLnBrk="1" latinLnBrk="0" hangingPunct="1">
              <a:lnSpc>
                <a:spcPct val="90000"/>
              </a:lnSpc>
              <a:spcBef>
                <a:spcPts val="877"/>
              </a:spcBef>
              <a:buFont typeface="Arial" panose="020B0604020202020204" pitchFamily="34" charset="0"/>
              <a:buNone/>
              <a:defRPr lang="en-US" sz="1400" b="0" kern="1200" dirty="0" smtClean="0">
                <a:solidFill>
                  <a:schemeClr val="tx1"/>
                </a:solidFill>
                <a:latin typeface="+mn-lt"/>
                <a:ea typeface="+mn-ea"/>
                <a:cs typeface="+mn-cs"/>
              </a:defRPr>
            </a:lvl1pPr>
            <a:lvl2pPr marL="400864" indent="0" algn="l" defTabSz="801728" rtl="0" eaLnBrk="1" latinLnBrk="0" hangingPunct="1">
              <a:lnSpc>
                <a:spcPct val="90000"/>
              </a:lnSpc>
              <a:spcBef>
                <a:spcPct val="0"/>
              </a:spcBef>
              <a:buNone/>
              <a:defRPr lang="en-US" sz="2864" b="1" kern="1200" dirty="0" smtClean="0">
                <a:solidFill>
                  <a:schemeClr val="tx1"/>
                </a:solidFill>
                <a:latin typeface="+mj-lt"/>
                <a:ea typeface="+mj-ea"/>
                <a:cs typeface="+mj-cs"/>
              </a:defRPr>
            </a:lvl2pPr>
            <a:lvl3pPr marL="801728" indent="0" algn="l" defTabSz="801728" rtl="0" eaLnBrk="1" latinLnBrk="0" hangingPunct="1">
              <a:lnSpc>
                <a:spcPct val="90000"/>
              </a:lnSpc>
              <a:spcBef>
                <a:spcPct val="0"/>
              </a:spcBef>
              <a:buNone/>
              <a:defRPr lang="en-US" sz="2864" b="1" kern="1200" dirty="0" smtClean="0">
                <a:solidFill>
                  <a:schemeClr val="tx1"/>
                </a:solidFill>
                <a:latin typeface="+mj-lt"/>
                <a:ea typeface="+mj-ea"/>
                <a:cs typeface="+mj-cs"/>
              </a:defRPr>
            </a:lvl3pPr>
            <a:lvl4pPr marL="1202592" indent="0" algn="l" defTabSz="801728" rtl="0" eaLnBrk="1" latinLnBrk="0" hangingPunct="1">
              <a:lnSpc>
                <a:spcPct val="90000"/>
              </a:lnSpc>
              <a:spcBef>
                <a:spcPct val="0"/>
              </a:spcBef>
              <a:buNone/>
              <a:defRPr lang="en-US" sz="2864" b="1" kern="1200" dirty="0" smtClean="0">
                <a:solidFill>
                  <a:schemeClr val="tx1"/>
                </a:solidFill>
                <a:latin typeface="+mj-lt"/>
                <a:ea typeface="+mj-ea"/>
                <a:cs typeface="+mj-cs"/>
              </a:defRPr>
            </a:lvl4pPr>
            <a:lvl5pPr marL="1603457" indent="0" algn="l" defTabSz="801728" rtl="0" eaLnBrk="1" latinLnBrk="0" hangingPunct="1">
              <a:lnSpc>
                <a:spcPct val="90000"/>
              </a:lnSpc>
              <a:spcBef>
                <a:spcPct val="0"/>
              </a:spcBef>
              <a:buNone/>
              <a:defRPr lang="en-AU" sz="2864" b="1" kern="1200" dirty="0">
                <a:solidFill>
                  <a:schemeClr val="tx1"/>
                </a:solidFill>
                <a:latin typeface="+mj-lt"/>
                <a:ea typeface="+mj-ea"/>
                <a:cs typeface="+mj-cs"/>
              </a:defRPr>
            </a:lvl5pPr>
          </a:lstStyle>
          <a:p>
            <a:pPr lvl="0"/>
            <a:r>
              <a:rPr lang="en-US"/>
              <a:t>Click to edit Master text</a:t>
            </a:r>
          </a:p>
        </p:txBody>
      </p:sp>
    </p:spTree>
    <p:extLst>
      <p:ext uri="{BB962C8B-B14F-4D97-AF65-F5344CB8AC3E}">
        <p14:creationId xmlns:p14="http://schemas.microsoft.com/office/powerpoint/2010/main" val="1440847435"/>
      </p:ext>
    </p:extLst>
  </p:cSld>
  <p:clrMapOvr>
    <a:masterClrMapping/>
  </p:clrMapOvr>
  <p:extLst>
    <p:ext uri="{DCECCB84-F9BA-43D5-87BE-67443E8EF086}">
      <p15:sldGuideLst xmlns:p15="http://schemas.microsoft.com/office/powerpoint/2012/main">
        <p15:guide id="1" pos="487" userDrawn="1">
          <p15:clr>
            <a:srgbClr val="FBAE40"/>
          </p15:clr>
        </p15:guide>
        <p15:guide id="2" pos="624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Contact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7DBE08-2D33-3180-DB94-DF23588AE852}"/>
              </a:ext>
            </a:extLst>
          </p:cNvPr>
          <p:cNvSpPr/>
          <p:nvPr userDrawn="1"/>
        </p:nvSpPr>
        <p:spPr>
          <a:xfrm>
            <a:off x="0" y="0"/>
            <a:ext cx="10691813" cy="755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Text Placeholder 14">
            <a:extLst>
              <a:ext uri="{FF2B5EF4-FFF2-40B4-BE49-F238E27FC236}">
                <a16:creationId xmlns:a16="http://schemas.microsoft.com/office/drawing/2014/main" id="{C2860917-5E7B-9A74-72E9-798E039BCF2B}"/>
              </a:ext>
            </a:extLst>
          </p:cNvPr>
          <p:cNvSpPr>
            <a:spLocks noGrp="1"/>
          </p:cNvSpPr>
          <p:nvPr>
            <p:ph type="body" sz="quarter" idx="11" hasCustomPrompt="1"/>
          </p:nvPr>
        </p:nvSpPr>
        <p:spPr>
          <a:xfrm>
            <a:off x="773112" y="3571213"/>
            <a:ext cx="3353441" cy="635000"/>
          </a:xfrm>
          <a:prstGeom prst="rect">
            <a:avLst/>
          </a:prstGeom>
        </p:spPr>
        <p:txBody>
          <a:bodyPr lIns="0" tIns="0" rIns="0" bIns="0" anchor="t" anchorCtr="0">
            <a:noAutofit/>
          </a:bodyPr>
          <a:lstStyle>
            <a:lvl1pPr marL="0" indent="0" algn="l" defTabSz="801728" rtl="0" eaLnBrk="1" latinLnBrk="0" hangingPunct="1">
              <a:lnSpc>
                <a:spcPct val="90000"/>
              </a:lnSpc>
              <a:spcBef>
                <a:spcPct val="0"/>
              </a:spcBef>
              <a:buNone/>
              <a:defRPr lang="en-US" sz="3600" b="1" kern="1200" dirty="0" smtClean="0">
                <a:solidFill>
                  <a:schemeClr val="accent2"/>
                </a:solidFill>
                <a:latin typeface="+mj-lt"/>
                <a:ea typeface="+mj-ea"/>
                <a:cs typeface="+mj-cs"/>
              </a:defRPr>
            </a:lvl1pPr>
            <a:lvl2pPr marL="400864" indent="0" algn="l" defTabSz="801728" rtl="0" eaLnBrk="1" latinLnBrk="0" hangingPunct="1">
              <a:lnSpc>
                <a:spcPct val="90000"/>
              </a:lnSpc>
              <a:spcBef>
                <a:spcPct val="0"/>
              </a:spcBef>
              <a:buNone/>
              <a:defRPr lang="en-US" sz="2864" b="1" kern="1200" dirty="0" smtClean="0">
                <a:solidFill>
                  <a:schemeClr val="tx1"/>
                </a:solidFill>
                <a:latin typeface="+mj-lt"/>
                <a:ea typeface="+mj-ea"/>
                <a:cs typeface="+mj-cs"/>
              </a:defRPr>
            </a:lvl2pPr>
            <a:lvl3pPr marL="801728" indent="0" algn="l" defTabSz="801728" rtl="0" eaLnBrk="1" latinLnBrk="0" hangingPunct="1">
              <a:lnSpc>
                <a:spcPct val="90000"/>
              </a:lnSpc>
              <a:spcBef>
                <a:spcPct val="0"/>
              </a:spcBef>
              <a:buNone/>
              <a:defRPr lang="en-US" sz="2864" b="1" kern="1200" dirty="0" smtClean="0">
                <a:solidFill>
                  <a:schemeClr val="tx1"/>
                </a:solidFill>
                <a:latin typeface="+mj-lt"/>
                <a:ea typeface="+mj-ea"/>
                <a:cs typeface="+mj-cs"/>
              </a:defRPr>
            </a:lvl3pPr>
            <a:lvl4pPr marL="1202592" indent="0" algn="l" defTabSz="801728" rtl="0" eaLnBrk="1" latinLnBrk="0" hangingPunct="1">
              <a:lnSpc>
                <a:spcPct val="90000"/>
              </a:lnSpc>
              <a:spcBef>
                <a:spcPct val="0"/>
              </a:spcBef>
              <a:buNone/>
              <a:defRPr lang="en-US" sz="2864" b="1" kern="1200" dirty="0" smtClean="0">
                <a:solidFill>
                  <a:schemeClr val="tx1"/>
                </a:solidFill>
                <a:latin typeface="+mj-lt"/>
                <a:ea typeface="+mj-ea"/>
                <a:cs typeface="+mj-cs"/>
              </a:defRPr>
            </a:lvl4pPr>
            <a:lvl5pPr marL="1603457" indent="0" algn="l" defTabSz="801728" rtl="0" eaLnBrk="1" latinLnBrk="0" hangingPunct="1">
              <a:lnSpc>
                <a:spcPct val="90000"/>
              </a:lnSpc>
              <a:spcBef>
                <a:spcPct val="0"/>
              </a:spcBef>
              <a:buNone/>
              <a:defRPr lang="en-AU" sz="2864" b="1" kern="1200" dirty="0">
                <a:solidFill>
                  <a:schemeClr val="tx1"/>
                </a:solidFill>
                <a:latin typeface="+mj-lt"/>
                <a:ea typeface="+mj-ea"/>
                <a:cs typeface="+mj-cs"/>
              </a:defRPr>
            </a:lvl5pPr>
          </a:lstStyle>
          <a:p>
            <a:pPr lvl="0"/>
            <a:r>
              <a:rPr lang="en-US"/>
              <a:t>Contacts</a:t>
            </a:r>
          </a:p>
        </p:txBody>
      </p:sp>
      <p:sp>
        <p:nvSpPr>
          <p:cNvPr id="5" name="Freeform: Shape 4">
            <a:extLst>
              <a:ext uri="{FF2B5EF4-FFF2-40B4-BE49-F238E27FC236}">
                <a16:creationId xmlns:a16="http://schemas.microsoft.com/office/drawing/2014/main" id="{695902B7-BA9A-9CD1-3A63-349E4C5CB193}"/>
              </a:ext>
              <a:ext uri="{C183D7F6-B498-43B3-948B-1728B52AA6E4}">
                <adec:decorative xmlns:adec="http://schemas.microsoft.com/office/drawing/2017/decorative" val="1"/>
              </a:ext>
            </a:extLst>
          </p:cNvPr>
          <p:cNvSpPr/>
          <p:nvPr userDrawn="1"/>
        </p:nvSpPr>
        <p:spPr>
          <a:xfrm rot="13521990">
            <a:off x="5604801" y="2683573"/>
            <a:ext cx="5850417" cy="5846960"/>
          </a:xfrm>
          <a:custGeom>
            <a:avLst/>
            <a:gdLst>
              <a:gd name="connsiteX0" fmla="*/ 8148577 w 8148577"/>
              <a:gd name="connsiteY0" fmla="*/ 2615879 h 4386805"/>
              <a:gd name="connsiteX1" fmla="*/ 7558268 w 8148577"/>
              <a:gd name="connsiteY1" fmla="*/ 2615879 h 4386805"/>
              <a:gd name="connsiteX2" fmla="*/ 5405377 w 8148577"/>
              <a:gd name="connsiteY2" fmla="*/ 4352081 h 4386805"/>
              <a:gd name="connsiteX3" fmla="*/ 5382228 w 8148577"/>
              <a:gd name="connsiteY3" fmla="*/ 0 h 4386805"/>
              <a:gd name="connsiteX4" fmla="*/ 0 w 8148577"/>
              <a:gd name="connsiteY4" fmla="*/ 0 h 4386805"/>
              <a:gd name="connsiteX5" fmla="*/ 0 w 8148577"/>
              <a:gd name="connsiteY5" fmla="*/ 4386805 h 4386805"/>
              <a:gd name="connsiteX6" fmla="*/ 5359078 w 8148577"/>
              <a:gd name="connsiteY6" fmla="*/ 4386805 h 4386805"/>
              <a:gd name="connsiteX7" fmla="*/ 8148577 w 8148577"/>
              <a:gd name="connsiteY7" fmla="*/ 2615879 h 4386805"/>
              <a:gd name="connsiteX0" fmla="*/ 5359078 w 7558268"/>
              <a:gd name="connsiteY0" fmla="*/ 4386805 h 4386805"/>
              <a:gd name="connsiteX1" fmla="*/ 7558268 w 7558268"/>
              <a:gd name="connsiteY1" fmla="*/ 2615879 h 4386805"/>
              <a:gd name="connsiteX2" fmla="*/ 5405377 w 7558268"/>
              <a:gd name="connsiteY2" fmla="*/ 4352081 h 4386805"/>
              <a:gd name="connsiteX3" fmla="*/ 5382228 w 7558268"/>
              <a:gd name="connsiteY3" fmla="*/ 0 h 4386805"/>
              <a:gd name="connsiteX4" fmla="*/ 0 w 7558268"/>
              <a:gd name="connsiteY4" fmla="*/ 0 h 4386805"/>
              <a:gd name="connsiteX5" fmla="*/ 0 w 7558268"/>
              <a:gd name="connsiteY5" fmla="*/ 4386805 h 4386805"/>
              <a:gd name="connsiteX6" fmla="*/ 5359078 w 7558268"/>
              <a:gd name="connsiteY6" fmla="*/ 4386805 h 4386805"/>
              <a:gd name="connsiteX0" fmla="*/ 5359078 w 5405377"/>
              <a:gd name="connsiteY0" fmla="*/ 4386805 h 4386805"/>
              <a:gd name="connsiteX1" fmla="*/ 5405377 w 5405377"/>
              <a:gd name="connsiteY1" fmla="*/ 4352081 h 4386805"/>
              <a:gd name="connsiteX2" fmla="*/ 5382228 w 5405377"/>
              <a:gd name="connsiteY2" fmla="*/ 0 h 4386805"/>
              <a:gd name="connsiteX3" fmla="*/ 0 w 5405377"/>
              <a:gd name="connsiteY3" fmla="*/ 0 h 4386805"/>
              <a:gd name="connsiteX4" fmla="*/ 0 w 5405377"/>
              <a:gd name="connsiteY4" fmla="*/ 4386805 h 4386805"/>
              <a:gd name="connsiteX5" fmla="*/ 5359078 w 5405377"/>
              <a:gd name="connsiteY5" fmla="*/ 4386805 h 4386805"/>
              <a:gd name="connsiteX0" fmla="*/ 5359078 w 5405377"/>
              <a:gd name="connsiteY0" fmla="*/ 4386805 h 5323879"/>
              <a:gd name="connsiteX1" fmla="*/ 5405377 w 5405377"/>
              <a:gd name="connsiteY1" fmla="*/ 4352081 h 5323879"/>
              <a:gd name="connsiteX2" fmla="*/ 5382228 w 5405377"/>
              <a:gd name="connsiteY2" fmla="*/ 0 h 5323879"/>
              <a:gd name="connsiteX3" fmla="*/ 0 w 5405377"/>
              <a:gd name="connsiteY3" fmla="*/ 0 h 5323879"/>
              <a:gd name="connsiteX4" fmla="*/ 2252551 w 5405377"/>
              <a:gd name="connsiteY4" fmla="*/ 5323879 h 5323879"/>
              <a:gd name="connsiteX5" fmla="*/ 5359078 w 5405377"/>
              <a:gd name="connsiteY5" fmla="*/ 4386805 h 5323879"/>
              <a:gd name="connsiteX0" fmla="*/ 5345695 w 5391994"/>
              <a:gd name="connsiteY0" fmla="*/ 4386805 h 5323879"/>
              <a:gd name="connsiteX1" fmla="*/ 5391994 w 5391994"/>
              <a:gd name="connsiteY1" fmla="*/ 4352081 h 5323879"/>
              <a:gd name="connsiteX2" fmla="*/ 5368845 w 5391994"/>
              <a:gd name="connsiteY2" fmla="*/ 0 h 5323879"/>
              <a:gd name="connsiteX3" fmla="*/ 0 w 5391994"/>
              <a:gd name="connsiteY3" fmla="*/ 3125271 h 5323879"/>
              <a:gd name="connsiteX4" fmla="*/ 2239168 w 5391994"/>
              <a:gd name="connsiteY4" fmla="*/ 5323879 h 5323879"/>
              <a:gd name="connsiteX5" fmla="*/ 5345695 w 5391994"/>
              <a:gd name="connsiteY5" fmla="*/ 4386805 h 5323879"/>
              <a:gd name="connsiteX0" fmla="*/ 5345695 w 5391994"/>
              <a:gd name="connsiteY0" fmla="*/ 4411909 h 5348983"/>
              <a:gd name="connsiteX1" fmla="*/ 5391994 w 5391994"/>
              <a:gd name="connsiteY1" fmla="*/ 4377185 h 5348983"/>
              <a:gd name="connsiteX2" fmla="*/ 3095699 w 5391994"/>
              <a:gd name="connsiteY2" fmla="*/ 0 h 5348983"/>
              <a:gd name="connsiteX3" fmla="*/ 0 w 5391994"/>
              <a:gd name="connsiteY3" fmla="*/ 3150375 h 5348983"/>
              <a:gd name="connsiteX4" fmla="*/ 2239168 w 5391994"/>
              <a:gd name="connsiteY4" fmla="*/ 5348983 h 5348983"/>
              <a:gd name="connsiteX5" fmla="*/ 5345695 w 5391994"/>
              <a:gd name="connsiteY5" fmla="*/ 4411909 h 5348983"/>
              <a:gd name="connsiteX0" fmla="*/ 3647618 w 5391994"/>
              <a:gd name="connsiteY0" fmla="*/ 5453544 h 5453544"/>
              <a:gd name="connsiteX1" fmla="*/ 5391994 w 5391994"/>
              <a:gd name="connsiteY1" fmla="*/ 4377185 h 5453544"/>
              <a:gd name="connsiteX2" fmla="*/ 3095699 w 5391994"/>
              <a:gd name="connsiteY2" fmla="*/ 0 h 5453544"/>
              <a:gd name="connsiteX3" fmla="*/ 0 w 5391994"/>
              <a:gd name="connsiteY3" fmla="*/ 3150375 h 5453544"/>
              <a:gd name="connsiteX4" fmla="*/ 2239168 w 5391994"/>
              <a:gd name="connsiteY4" fmla="*/ 5348983 h 5453544"/>
              <a:gd name="connsiteX5" fmla="*/ 3647618 w 5391994"/>
              <a:gd name="connsiteY5" fmla="*/ 5453544 h 5453544"/>
              <a:gd name="connsiteX0" fmla="*/ 3647618 w 5864053"/>
              <a:gd name="connsiteY0" fmla="*/ 5453544 h 5453544"/>
              <a:gd name="connsiteX1" fmla="*/ 5864053 w 5864053"/>
              <a:gd name="connsiteY1" fmla="*/ 2768538 h 5453544"/>
              <a:gd name="connsiteX2" fmla="*/ 3095699 w 5864053"/>
              <a:gd name="connsiteY2" fmla="*/ 0 h 5453544"/>
              <a:gd name="connsiteX3" fmla="*/ 0 w 5864053"/>
              <a:gd name="connsiteY3" fmla="*/ 3150375 h 5453544"/>
              <a:gd name="connsiteX4" fmla="*/ 2239168 w 5864053"/>
              <a:gd name="connsiteY4" fmla="*/ 5348983 h 5453544"/>
              <a:gd name="connsiteX5" fmla="*/ 3647618 w 5864053"/>
              <a:gd name="connsiteY5" fmla="*/ 5453544 h 5453544"/>
              <a:gd name="connsiteX0" fmla="*/ 3647618 w 5864053"/>
              <a:gd name="connsiteY0" fmla="*/ 5453544 h 5933436"/>
              <a:gd name="connsiteX1" fmla="*/ 5864053 w 5864053"/>
              <a:gd name="connsiteY1" fmla="*/ 2768538 h 5933436"/>
              <a:gd name="connsiteX2" fmla="*/ 3095699 w 5864053"/>
              <a:gd name="connsiteY2" fmla="*/ 0 h 5933436"/>
              <a:gd name="connsiteX3" fmla="*/ 0 w 5864053"/>
              <a:gd name="connsiteY3" fmla="*/ 3150375 h 5933436"/>
              <a:gd name="connsiteX4" fmla="*/ 2804546 w 5864053"/>
              <a:gd name="connsiteY4" fmla="*/ 5933436 h 5933436"/>
              <a:gd name="connsiteX5" fmla="*/ 3647618 w 5864053"/>
              <a:gd name="connsiteY5" fmla="*/ 5453544 h 5933436"/>
              <a:gd name="connsiteX0" fmla="*/ 2804546 w 5864053"/>
              <a:gd name="connsiteY0" fmla="*/ 5933436 h 5933436"/>
              <a:gd name="connsiteX1" fmla="*/ 5864053 w 5864053"/>
              <a:gd name="connsiteY1" fmla="*/ 2768538 h 5933436"/>
              <a:gd name="connsiteX2" fmla="*/ 3095699 w 5864053"/>
              <a:gd name="connsiteY2" fmla="*/ 0 h 5933436"/>
              <a:gd name="connsiteX3" fmla="*/ 0 w 5864053"/>
              <a:gd name="connsiteY3" fmla="*/ 3150375 h 5933436"/>
              <a:gd name="connsiteX4" fmla="*/ 2804546 w 5864053"/>
              <a:gd name="connsiteY4" fmla="*/ 5933436 h 5933436"/>
              <a:gd name="connsiteX0" fmla="*/ 2804546 w 5924151"/>
              <a:gd name="connsiteY0" fmla="*/ 5933436 h 5933436"/>
              <a:gd name="connsiteX1" fmla="*/ 5924151 w 5924151"/>
              <a:gd name="connsiteY1" fmla="*/ 2867266 h 5933436"/>
              <a:gd name="connsiteX2" fmla="*/ 3095699 w 5924151"/>
              <a:gd name="connsiteY2" fmla="*/ 0 h 5933436"/>
              <a:gd name="connsiteX3" fmla="*/ 0 w 5924151"/>
              <a:gd name="connsiteY3" fmla="*/ 3150375 h 5933436"/>
              <a:gd name="connsiteX4" fmla="*/ 2804546 w 5924151"/>
              <a:gd name="connsiteY4" fmla="*/ 5933436 h 5933436"/>
              <a:gd name="connsiteX0" fmla="*/ 2804546 w 5936943"/>
              <a:gd name="connsiteY0" fmla="*/ 5933436 h 5933436"/>
              <a:gd name="connsiteX1" fmla="*/ 5936943 w 5936943"/>
              <a:gd name="connsiteY1" fmla="*/ 2801108 h 5933436"/>
              <a:gd name="connsiteX2" fmla="*/ 3095699 w 5936943"/>
              <a:gd name="connsiteY2" fmla="*/ 0 h 5933436"/>
              <a:gd name="connsiteX3" fmla="*/ 0 w 5936943"/>
              <a:gd name="connsiteY3" fmla="*/ 3150375 h 5933436"/>
              <a:gd name="connsiteX4" fmla="*/ 2804546 w 5936943"/>
              <a:gd name="connsiteY4" fmla="*/ 5933436 h 5933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6943" h="5933436">
                <a:moveTo>
                  <a:pt x="2804546" y="5933436"/>
                </a:moveTo>
                <a:lnTo>
                  <a:pt x="5936943" y="2801108"/>
                </a:lnTo>
                <a:lnTo>
                  <a:pt x="3095699" y="0"/>
                </a:lnTo>
                <a:lnTo>
                  <a:pt x="0" y="3150375"/>
                </a:lnTo>
                <a:lnTo>
                  <a:pt x="2804546" y="5933436"/>
                </a:lnTo>
                <a:close/>
              </a:path>
            </a:pathLst>
          </a:custGeom>
          <a:blipFill>
            <a:blip r:embed="rId2">
              <a:extLst>
                <a:ext uri="{96DAC541-7B7A-43D3-8B79-37D633B846F1}">
                  <asvg:svgBlip xmlns:asvg="http://schemas.microsoft.com/office/drawing/2016/SVG/main" r:embed="rId3"/>
                </a:ext>
              </a:extLst>
            </a:blip>
            <a:srcRect/>
            <a:stretch>
              <a:fillRect t="-29" b="-2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32"/>
          </a:p>
        </p:txBody>
      </p:sp>
    </p:spTree>
    <p:extLst>
      <p:ext uri="{BB962C8B-B14F-4D97-AF65-F5344CB8AC3E}">
        <p14:creationId xmlns:p14="http://schemas.microsoft.com/office/powerpoint/2010/main" val="3619909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494F77-9ADC-ECD9-4D2C-B39D13644033}"/>
              </a:ext>
            </a:extLst>
          </p:cNvPr>
          <p:cNvSpPr>
            <a:spLocks noGrp="1"/>
          </p:cNvSpPr>
          <p:nvPr>
            <p:ph type="dt" sz="half" idx="10"/>
          </p:nvPr>
        </p:nvSpPr>
        <p:spPr/>
        <p:txBody>
          <a:bodyPr/>
          <a:lstStyle/>
          <a:p>
            <a:fld id="{846CE7D5-CF57-46EF-B807-FDD0502418D4}" type="datetimeFigureOut">
              <a:rPr lang="en-US" smtClean="0"/>
              <a:t>11/27/2024</a:t>
            </a:fld>
            <a:endParaRPr lang="en-US"/>
          </a:p>
        </p:txBody>
      </p:sp>
      <p:sp>
        <p:nvSpPr>
          <p:cNvPr id="3" name="Footer Placeholder 2">
            <a:extLst>
              <a:ext uri="{FF2B5EF4-FFF2-40B4-BE49-F238E27FC236}">
                <a16:creationId xmlns:a16="http://schemas.microsoft.com/office/drawing/2014/main" id="{1866B9F4-A360-453E-8EEA-4E46FE15E7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A0F7D9-6B5D-A5C5-8462-EF3740DEBEA3}"/>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4207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3D23D-9845-0800-8A9A-2D1FAFB8A01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D264AC1A-D466-6670-789F-95516CE7A812}"/>
              </a:ext>
            </a:extLst>
          </p:cNvPr>
          <p:cNvSpPr>
            <a:spLocks noGrp="1"/>
          </p:cNvSpPr>
          <p:nvPr>
            <p:ph type="dt" sz="half" idx="10"/>
          </p:nvPr>
        </p:nvSpPr>
        <p:spPr/>
        <p:txBody>
          <a:bodyPr/>
          <a:lstStyle/>
          <a:p>
            <a:fld id="{846CE7D5-CF57-46EF-B807-FDD0502418D4}" type="datetimeFigureOut">
              <a:rPr lang="en-US" smtClean="0"/>
              <a:t>11/27/2024</a:t>
            </a:fld>
            <a:endParaRPr lang="en-US"/>
          </a:p>
        </p:txBody>
      </p:sp>
      <p:sp>
        <p:nvSpPr>
          <p:cNvPr id="4" name="Footer Placeholder 3">
            <a:extLst>
              <a:ext uri="{FF2B5EF4-FFF2-40B4-BE49-F238E27FC236}">
                <a16:creationId xmlns:a16="http://schemas.microsoft.com/office/drawing/2014/main" id="{8412368B-D084-EE3F-7B09-F64336CAB1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338645-677D-230A-89EB-577929182BDB}"/>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63280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One column">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46E9C518-005C-EAE7-78E5-20892D26BA9E}"/>
              </a:ext>
            </a:extLst>
          </p:cNvPr>
          <p:cNvSpPr>
            <a:spLocks noGrp="1"/>
          </p:cNvSpPr>
          <p:nvPr>
            <p:ph type="title"/>
          </p:nvPr>
        </p:nvSpPr>
        <p:spPr>
          <a:xfrm>
            <a:off x="773113" y="554990"/>
            <a:ext cx="9145587" cy="498598"/>
          </a:xfrm>
          <a:prstGeom prst="rect">
            <a:avLst/>
          </a:prstGeom>
        </p:spPr>
        <p:txBody>
          <a:bodyPr vert="horz" wrap="square" lIns="0" tIns="0" rIns="0" bIns="0" rtlCol="0" anchor="t" anchorCtr="0">
            <a:spAutoFit/>
          </a:bodyPr>
          <a:lstStyle/>
          <a:p>
            <a:r>
              <a:rPr lang="en-US"/>
              <a:t>Click to edit Master title style </a:t>
            </a:r>
          </a:p>
        </p:txBody>
      </p:sp>
      <p:sp>
        <p:nvSpPr>
          <p:cNvPr id="15" name="Text Placeholder 6">
            <a:extLst>
              <a:ext uri="{FF2B5EF4-FFF2-40B4-BE49-F238E27FC236}">
                <a16:creationId xmlns:a16="http://schemas.microsoft.com/office/drawing/2014/main" id="{5A44715D-9C0F-A378-AAD0-B4334CD0C029}"/>
              </a:ext>
            </a:extLst>
          </p:cNvPr>
          <p:cNvSpPr>
            <a:spLocks noGrp="1"/>
          </p:cNvSpPr>
          <p:nvPr>
            <p:ph type="body" sz="quarter" idx="13" hasCustomPrompt="1"/>
          </p:nvPr>
        </p:nvSpPr>
        <p:spPr>
          <a:xfrm>
            <a:off x="773113" y="2409365"/>
            <a:ext cx="9145587" cy="2740943"/>
          </a:xfrm>
          <a:prstGeom prst="rect">
            <a:avLst/>
          </a:prstGeom>
        </p:spPr>
        <p:txBody>
          <a:bodyPr wrap="square" lIns="0" tIns="0" rIns="0" bIns="0">
            <a:spAutoFit/>
          </a:bodyPr>
          <a:lstStyle>
            <a:lvl1pPr marL="0" indent="0">
              <a:lnSpc>
                <a:spcPct val="150000"/>
              </a:lnSpc>
              <a:buNone/>
              <a:defRPr sz="1200" b="0"/>
            </a:lvl1pPr>
          </a:lstStyle>
          <a:p>
            <a:pPr lvl="0"/>
            <a:r>
              <a:rPr lang="en-US"/>
              <a:t>Nunc sed convallis </a:t>
            </a:r>
            <a:r>
              <a:rPr lang="en-US" err="1"/>
              <a:t>nunc</a:t>
            </a:r>
            <a:r>
              <a:rPr lang="en-US"/>
              <a:t>. </a:t>
            </a:r>
            <a:r>
              <a:rPr lang="en-US" err="1"/>
              <a:t>Quisque</a:t>
            </a:r>
            <a:r>
              <a:rPr lang="en-US"/>
              <a:t> in </a:t>
            </a:r>
            <a:r>
              <a:rPr lang="en-US" err="1"/>
              <a:t>ultricies</a:t>
            </a:r>
            <a:r>
              <a:rPr lang="en-US"/>
              <a:t> sem. Integer </a:t>
            </a:r>
            <a:r>
              <a:rPr lang="en-US" err="1"/>
              <a:t>ullamcorper</a:t>
            </a:r>
            <a:r>
              <a:rPr lang="en-US"/>
              <a:t>, nisi id </a:t>
            </a:r>
            <a:r>
              <a:rPr lang="en-US" err="1"/>
              <a:t>congue</a:t>
            </a:r>
            <a:r>
              <a:rPr lang="en-US"/>
              <a:t> </a:t>
            </a:r>
            <a:r>
              <a:rPr lang="en-US" err="1"/>
              <a:t>posuere</a:t>
            </a:r>
            <a:r>
              <a:rPr lang="en-US"/>
              <a:t>, </a:t>
            </a:r>
            <a:r>
              <a:rPr lang="en-US" err="1"/>
              <a:t>lectus</a:t>
            </a:r>
            <a:r>
              <a:rPr lang="en-US"/>
              <a:t> </a:t>
            </a:r>
            <a:r>
              <a:rPr lang="en-US" err="1"/>
              <a:t>quam</a:t>
            </a:r>
            <a:r>
              <a:rPr lang="en-US"/>
              <a:t> </a:t>
            </a:r>
            <a:r>
              <a:rPr lang="en-US" err="1"/>
              <a:t>tristique</a:t>
            </a:r>
            <a:r>
              <a:rPr lang="en-US"/>
              <a:t> </a:t>
            </a:r>
            <a:r>
              <a:rPr lang="en-US" err="1"/>
              <a:t>est</a:t>
            </a:r>
            <a:r>
              <a:rPr lang="en-US"/>
              <a:t>, </a:t>
            </a:r>
            <a:r>
              <a:rPr lang="en-US" err="1"/>
              <a:t>eu</a:t>
            </a:r>
            <a:r>
              <a:rPr lang="en-US"/>
              <a:t> </a:t>
            </a:r>
            <a:r>
              <a:rPr lang="en-US" err="1"/>
              <a:t>varius</a:t>
            </a:r>
            <a:r>
              <a:rPr lang="en-US"/>
              <a:t> </a:t>
            </a:r>
            <a:r>
              <a:rPr lang="en-US" err="1"/>
              <a:t>justo</a:t>
            </a:r>
            <a:r>
              <a:rPr lang="en-US"/>
              <a:t> </a:t>
            </a:r>
            <a:r>
              <a:rPr lang="en-US" err="1"/>
              <a:t>justo</a:t>
            </a:r>
            <a:r>
              <a:rPr lang="en-US"/>
              <a:t> semper sem. Duis </a:t>
            </a:r>
            <a:r>
              <a:rPr lang="en-US" err="1"/>
              <a:t>elementum</a:t>
            </a:r>
            <a:r>
              <a:rPr lang="en-US"/>
              <a:t> </a:t>
            </a:r>
            <a:r>
              <a:rPr lang="en-US" err="1"/>
              <a:t>nunc</a:t>
            </a:r>
            <a:r>
              <a:rPr lang="en-US"/>
              <a:t> auctor </a:t>
            </a:r>
            <a:r>
              <a:rPr lang="en-US" err="1"/>
              <a:t>leo</a:t>
            </a:r>
            <a:r>
              <a:rPr lang="en-US"/>
              <a:t> </a:t>
            </a:r>
            <a:r>
              <a:rPr lang="en-US" err="1"/>
              <a:t>imperdiet</a:t>
            </a:r>
            <a:r>
              <a:rPr lang="en-US"/>
              <a:t> </a:t>
            </a:r>
            <a:r>
              <a:rPr lang="en-US" err="1"/>
              <a:t>hendrerit</a:t>
            </a:r>
            <a:r>
              <a:rPr lang="en-US"/>
              <a:t> </a:t>
            </a:r>
            <a:r>
              <a:rPr lang="en-US" err="1"/>
              <a:t>eget</a:t>
            </a:r>
            <a:r>
              <a:rPr lang="en-US"/>
              <a:t> </a:t>
            </a:r>
            <a:r>
              <a:rPr lang="en-US" err="1"/>
              <a:t>feugiat</a:t>
            </a:r>
            <a:r>
              <a:rPr lang="en-US"/>
              <a:t> </a:t>
            </a:r>
            <a:r>
              <a:rPr lang="en-US" err="1"/>
              <a:t>massa</a:t>
            </a:r>
            <a:r>
              <a:rPr lang="en-US"/>
              <a:t>. </a:t>
            </a:r>
            <a:r>
              <a:rPr lang="en-US" err="1"/>
              <a:t>Mauris</a:t>
            </a:r>
            <a:r>
              <a:rPr lang="en-US"/>
              <a:t> </a:t>
            </a:r>
            <a:r>
              <a:rPr lang="en-US" err="1"/>
              <a:t>bibendum</a:t>
            </a:r>
            <a:r>
              <a:rPr lang="en-US"/>
              <a:t> mi vitae diam maximus </a:t>
            </a:r>
            <a:r>
              <a:rPr lang="en-US" err="1"/>
              <a:t>ullamcorper</a:t>
            </a:r>
            <a:r>
              <a:rPr lang="en-US"/>
              <a:t>. Nunc sit </a:t>
            </a:r>
            <a:r>
              <a:rPr lang="en-US" err="1"/>
              <a:t>amet</a:t>
            </a:r>
            <a:r>
              <a:rPr lang="en-US"/>
              <a:t> libero </a:t>
            </a:r>
            <a:r>
              <a:rPr lang="en-US" err="1"/>
              <a:t>efficitur</a:t>
            </a:r>
            <a:r>
              <a:rPr lang="en-US"/>
              <a:t>, semper </a:t>
            </a:r>
            <a:r>
              <a:rPr lang="en-US" err="1"/>
              <a:t>orci</a:t>
            </a:r>
            <a:r>
              <a:rPr lang="en-US"/>
              <a:t> vitae, </a:t>
            </a:r>
            <a:r>
              <a:rPr lang="en-US" err="1"/>
              <a:t>volutpat</a:t>
            </a:r>
            <a:r>
              <a:rPr lang="en-US"/>
              <a:t> ligula. Vestibulum </a:t>
            </a:r>
            <a:r>
              <a:rPr lang="en-US" err="1"/>
              <a:t>egestas</a:t>
            </a:r>
            <a:r>
              <a:rPr lang="en-US"/>
              <a:t> </a:t>
            </a:r>
            <a:r>
              <a:rPr lang="en-US" err="1"/>
              <a:t>risus</a:t>
            </a:r>
            <a:r>
              <a:rPr lang="en-US"/>
              <a:t> sed libero convallis </a:t>
            </a:r>
            <a:r>
              <a:rPr lang="en-US" err="1"/>
              <a:t>bibendum</a:t>
            </a:r>
            <a:r>
              <a:rPr lang="en-US"/>
              <a:t>.</a:t>
            </a:r>
          </a:p>
          <a:p>
            <a:pPr lvl="0"/>
            <a:r>
              <a:rPr lang="en-US"/>
              <a:t>Nunc sed convallis </a:t>
            </a:r>
            <a:r>
              <a:rPr lang="en-US" err="1"/>
              <a:t>nunc</a:t>
            </a:r>
            <a:r>
              <a:rPr lang="en-US"/>
              <a:t>. </a:t>
            </a:r>
            <a:r>
              <a:rPr lang="en-US" err="1"/>
              <a:t>Quisque</a:t>
            </a:r>
            <a:r>
              <a:rPr lang="en-US"/>
              <a:t> in </a:t>
            </a:r>
            <a:r>
              <a:rPr lang="en-US" err="1"/>
              <a:t>ultricies</a:t>
            </a:r>
            <a:r>
              <a:rPr lang="en-US"/>
              <a:t> sem. Integer </a:t>
            </a:r>
            <a:r>
              <a:rPr lang="en-US" err="1"/>
              <a:t>ullamcorper</a:t>
            </a:r>
            <a:r>
              <a:rPr lang="en-US"/>
              <a:t>, nisi id </a:t>
            </a:r>
            <a:r>
              <a:rPr lang="en-US" err="1"/>
              <a:t>congue</a:t>
            </a:r>
            <a:r>
              <a:rPr lang="en-US"/>
              <a:t> </a:t>
            </a:r>
            <a:r>
              <a:rPr lang="en-US" err="1"/>
              <a:t>posuere</a:t>
            </a:r>
            <a:r>
              <a:rPr lang="en-US"/>
              <a:t>, </a:t>
            </a:r>
            <a:r>
              <a:rPr lang="en-US" err="1"/>
              <a:t>lectus</a:t>
            </a:r>
            <a:r>
              <a:rPr lang="en-US"/>
              <a:t> </a:t>
            </a:r>
            <a:r>
              <a:rPr lang="en-US" err="1"/>
              <a:t>quam</a:t>
            </a:r>
            <a:r>
              <a:rPr lang="en-US"/>
              <a:t> </a:t>
            </a:r>
            <a:r>
              <a:rPr lang="en-US" err="1"/>
              <a:t>tristique</a:t>
            </a:r>
            <a:r>
              <a:rPr lang="en-US"/>
              <a:t> </a:t>
            </a:r>
            <a:r>
              <a:rPr lang="en-US" err="1"/>
              <a:t>est</a:t>
            </a:r>
            <a:r>
              <a:rPr lang="en-US"/>
              <a:t>, </a:t>
            </a:r>
            <a:r>
              <a:rPr lang="en-US" err="1"/>
              <a:t>eu</a:t>
            </a:r>
            <a:r>
              <a:rPr lang="en-US"/>
              <a:t> </a:t>
            </a:r>
            <a:r>
              <a:rPr lang="en-US" err="1"/>
              <a:t>varius</a:t>
            </a:r>
            <a:r>
              <a:rPr lang="en-US"/>
              <a:t> </a:t>
            </a:r>
            <a:r>
              <a:rPr lang="en-US" err="1"/>
              <a:t>justo</a:t>
            </a:r>
            <a:r>
              <a:rPr lang="en-US"/>
              <a:t> </a:t>
            </a:r>
            <a:r>
              <a:rPr lang="en-US" err="1"/>
              <a:t>justo</a:t>
            </a:r>
            <a:r>
              <a:rPr lang="en-US"/>
              <a:t> semper sem. Duis </a:t>
            </a:r>
            <a:r>
              <a:rPr lang="en-US" err="1"/>
              <a:t>elementum</a:t>
            </a:r>
            <a:r>
              <a:rPr lang="en-US"/>
              <a:t> </a:t>
            </a:r>
            <a:r>
              <a:rPr lang="en-US" err="1"/>
              <a:t>nunc</a:t>
            </a:r>
            <a:r>
              <a:rPr lang="en-US"/>
              <a:t> auctor </a:t>
            </a:r>
            <a:r>
              <a:rPr lang="en-US" err="1"/>
              <a:t>leo</a:t>
            </a:r>
            <a:r>
              <a:rPr lang="en-US"/>
              <a:t> </a:t>
            </a:r>
            <a:r>
              <a:rPr lang="en-US" err="1"/>
              <a:t>imperdiet</a:t>
            </a:r>
            <a:r>
              <a:rPr lang="en-US"/>
              <a:t> </a:t>
            </a:r>
            <a:r>
              <a:rPr lang="en-US" err="1"/>
              <a:t>hendrerit</a:t>
            </a:r>
            <a:r>
              <a:rPr lang="en-US"/>
              <a:t> </a:t>
            </a:r>
            <a:r>
              <a:rPr lang="en-US" err="1"/>
              <a:t>eget</a:t>
            </a:r>
            <a:r>
              <a:rPr lang="en-US"/>
              <a:t> </a:t>
            </a:r>
            <a:r>
              <a:rPr lang="en-US" err="1"/>
              <a:t>feugiat</a:t>
            </a:r>
            <a:r>
              <a:rPr lang="en-US"/>
              <a:t> </a:t>
            </a:r>
            <a:r>
              <a:rPr lang="en-US" err="1"/>
              <a:t>massa</a:t>
            </a:r>
            <a:r>
              <a:rPr lang="en-US"/>
              <a:t>. </a:t>
            </a:r>
            <a:r>
              <a:rPr lang="en-US" err="1"/>
              <a:t>Mauris</a:t>
            </a:r>
            <a:r>
              <a:rPr lang="en-US"/>
              <a:t> </a:t>
            </a:r>
            <a:r>
              <a:rPr lang="en-US" err="1"/>
              <a:t>bibendum</a:t>
            </a:r>
            <a:r>
              <a:rPr lang="en-US"/>
              <a:t> mi vitae diam maximus </a:t>
            </a:r>
            <a:r>
              <a:rPr lang="en-US" err="1"/>
              <a:t>ullamcorper</a:t>
            </a:r>
            <a:r>
              <a:rPr lang="en-US"/>
              <a:t>. Nunc sit </a:t>
            </a:r>
            <a:r>
              <a:rPr lang="en-US" err="1"/>
              <a:t>amet</a:t>
            </a:r>
            <a:r>
              <a:rPr lang="en-US"/>
              <a:t> libero </a:t>
            </a:r>
            <a:r>
              <a:rPr lang="en-US" err="1"/>
              <a:t>efficitur</a:t>
            </a:r>
            <a:r>
              <a:rPr lang="en-US"/>
              <a:t>, semper </a:t>
            </a:r>
            <a:r>
              <a:rPr lang="en-US" err="1"/>
              <a:t>orci</a:t>
            </a:r>
            <a:r>
              <a:rPr lang="en-US"/>
              <a:t> vitae, </a:t>
            </a:r>
            <a:r>
              <a:rPr lang="en-US" err="1"/>
              <a:t>volutpat</a:t>
            </a:r>
            <a:r>
              <a:rPr lang="en-US"/>
              <a:t> ligula. Vestibulum </a:t>
            </a:r>
            <a:r>
              <a:rPr lang="en-US" err="1"/>
              <a:t>egestas</a:t>
            </a:r>
            <a:r>
              <a:rPr lang="en-US"/>
              <a:t> </a:t>
            </a:r>
            <a:r>
              <a:rPr lang="en-US" err="1"/>
              <a:t>risus</a:t>
            </a:r>
            <a:r>
              <a:rPr lang="en-US"/>
              <a:t> sed libero convallis </a:t>
            </a:r>
            <a:r>
              <a:rPr lang="en-US" err="1"/>
              <a:t>bibendum</a:t>
            </a:r>
            <a:r>
              <a:rPr lang="en-US"/>
              <a:t>.</a:t>
            </a:r>
          </a:p>
          <a:p>
            <a:pPr lvl="0"/>
            <a:r>
              <a:rPr lang="en-US"/>
              <a:t>Nunc sed convallis </a:t>
            </a:r>
            <a:r>
              <a:rPr lang="en-US" err="1"/>
              <a:t>nunc</a:t>
            </a:r>
            <a:r>
              <a:rPr lang="en-US"/>
              <a:t>. </a:t>
            </a:r>
            <a:r>
              <a:rPr lang="en-US" err="1"/>
              <a:t>Quisque</a:t>
            </a:r>
            <a:r>
              <a:rPr lang="en-US"/>
              <a:t> in </a:t>
            </a:r>
            <a:r>
              <a:rPr lang="en-US" err="1"/>
              <a:t>ultricies</a:t>
            </a:r>
            <a:r>
              <a:rPr lang="en-US"/>
              <a:t> sem. Integer </a:t>
            </a:r>
            <a:r>
              <a:rPr lang="en-US" err="1"/>
              <a:t>ullamcorper</a:t>
            </a:r>
            <a:r>
              <a:rPr lang="en-US"/>
              <a:t>, nisi id </a:t>
            </a:r>
            <a:r>
              <a:rPr lang="en-US" err="1"/>
              <a:t>congue</a:t>
            </a:r>
            <a:r>
              <a:rPr lang="en-US"/>
              <a:t> </a:t>
            </a:r>
            <a:r>
              <a:rPr lang="en-US" err="1"/>
              <a:t>posuere</a:t>
            </a:r>
            <a:r>
              <a:rPr lang="en-US"/>
              <a:t>, </a:t>
            </a:r>
            <a:r>
              <a:rPr lang="en-US" err="1"/>
              <a:t>lectus</a:t>
            </a:r>
            <a:r>
              <a:rPr lang="en-US"/>
              <a:t> </a:t>
            </a:r>
            <a:r>
              <a:rPr lang="en-US" err="1"/>
              <a:t>quam</a:t>
            </a:r>
            <a:r>
              <a:rPr lang="en-US"/>
              <a:t> </a:t>
            </a:r>
            <a:r>
              <a:rPr lang="en-US" err="1"/>
              <a:t>tristique</a:t>
            </a:r>
            <a:r>
              <a:rPr lang="en-US"/>
              <a:t> </a:t>
            </a:r>
            <a:r>
              <a:rPr lang="en-US" err="1"/>
              <a:t>est</a:t>
            </a:r>
            <a:r>
              <a:rPr lang="en-US"/>
              <a:t>, </a:t>
            </a:r>
            <a:r>
              <a:rPr lang="en-US" err="1"/>
              <a:t>eu</a:t>
            </a:r>
            <a:r>
              <a:rPr lang="en-US"/>
              <a:t> </a:t>
            </a:r>
            <a:r>
              <a:rPr lang="en-US" err="1"/>
              <a:t>varius</a:t>
            </a:r>
            <a:r>
              <a:rPr lang="en-US"/>
              <a:t> </a:t>
            </a:r>
            <a:r>
              <a:rPr lang="en-US" err="1"/>
              <a:t>justo</a:t>
            </a:r>
            <a:r>
              <a:rPr lang="en-US"/>
              <a:t> </a:t>
            </a:r>
            <a:r>
              <a:rPr lang="en-US" err="1"/>
              <a:t>justo</a:t>
            </a:r>
            <a:r>
              <a:rPr lang="en-US"/>
              <a:t> semper sem. Duis </a:t>
            </a:r>
            <a:r>
              <a:rPr lang="en-US" err="1"/>
              <a:t>elementum</a:t>
            </a:r>
            <a:r>
              <a:rPr lang="en-US"/>
              <a:t> </a:t>
            </a:r>
            <a:r>
              <a:rPr lang="en-US" err="1"/>
              <a:t>nunc</a:t>
            </a:r>
            <a:r>
              <a:rPr lang="en-US"/>
              <a:t> auctor </a:t>
            </a:r>
            <a:r>
              <a:rPr lang="en-US" err="1"/>
              <a:t>leo</a:t>
            </a:r>
            <a:r>
              <a:rPr lang="en-US"/>
              <a:t> </a:t>
            </a:r>
            <a:r>
              <a:rPr lang="en-US" err="1"/>
              <a:t>imperdiet</a:t>
            </a:r>
            <a:r>
              <a:rPr lang="en-US"/>
              <a:t> </a:t>
            </a:r>
            <a:r>
              <a:rPr lang="en-US" err="1"/>
              <a:t>hendrerit</a:t>
            </a:r>
            <a:r>
              <a:rPr lang="en-US"/>
              <a:t> </a:t>
            </a:r>
            <a:r>
              <a:rPr lang="en-US" err="1"/>
              <a:t>eget</a:t>
            </a:r>
            <a:r>
              <a:rPr lang="en-US"/>
              <a:t> </a:t>
            </a:r>
            <a:r>
              <a:rPr lang="en-US" err="1"/>
              <a:t>feugiat</a:t>
            </a:r>
            <a:r>
              <a:rPr lang="en-US"/>
              <a:t> </a:t>
            </a:r>
            <a:r>
              <a:rPr lang="en-US" err="1"/>
              <a:t>massa</a:t>
            </a:r>
            <a:r>
              <a:rPr lang="en-US"/>
              <a:t>. </a:t>
            </a:r>
            <a:r>
              <a:rPr lang="en-US" err="1"/>
              <a:t>Mauris</a:t>
            </a:r>
            <a:r>
              <a:rPr lang="en-US"/>
              <a:t> </a:t>
            </a:r>
            <a:r>
              <a:rPr lang="en-US" err="1"/>
              <a:t>bibendum</a:t>
            </a:r>
            <a:r>
              <a:rPr lang="en-US"/>
              <a:t> mi vitae diam maximus </a:t>
            </a:r>
            <a:r>
              <a:rPr lang="en-US" err="1"/>
              <a:t>ullamcorper</a:t>
            </a:r>
            <a:r>
              <a:rPr lang="en-US"/>
              <a:t>. Nunc sit </a:t>
            </a:r>
            <a:r>
              <a:rPr lang="en-US" err="1"/>
              <a:t>amet</a:t>
            </a:r>
            <a:r>
              <a:rPr lang="en-US"/>
              <a:t> libero </a:t>
            </a:r>
            <a:r>
              <a:rPr lang="en-US" err="1"/>
              <a:t>efficitur</a:t>
            </a:r>
            <a:r>
              <a:rPr lang="en-US"/>
              <a:t>, semper </a:t>
            </a:r>
            <a:r>
              <a:rPr lang="en-US" err="1"/>
              <a:t>orci</a:t>
            </a:r>
            <a:r>
              <a:rPr lang="en-US"/>
              <a:t> vitae, </a:t>
            </a:r>
            <a:r>
              <a:rPr lang="en-US" err="1"/>
              <a:t>volutpat</a:t>
            </a:r>
            <a:r>
              <a:rPr lang="en-US"/>
              <a:t> ligula. Vestibulum </a:t>
            </a:r>
            <a:r>
              <a:rPr lang="en-US" err="1"/>
              <a:t>egestas</a:t>
            </a:r>
            <a:r>
              <a:rPr lang="en-US"/>
              <a:t> </a:t>
            </a:r>
            <a:r>
              <a:rPr lang="en-US" err="1"/>
              <a:t>risus</a:t>
            </a:r>
            <a:r>
              <a:rPr lang="en-US"/>
              <a:t> sed libero convallis </a:t>
            </a:r>
            <a:r>
              <a:rPr lang="en-US" err="1"/>
              <a:t>bibendum</a:t>
            </a:r>
            <a:r>
              <a:rPr lang="en-US"/>
              <a:t>.</a:t>
            </a:r>
          </a:p>
        </p:txBody>
      </p:sp>
      <p:sp>
        <p:nvSpPr>
          <p:cNvPr id="16" name="Text Placeholder 6">
            <a:extLst>
              <a:ext uri="{FF2B5EF4-FFF2-40B4-BE49-F238E27FC236}">
                <a16:creationId xmlns:a16="http://schemas.microsoft.com/office/drawing/2014/main" id="{EE5E5427-1320-204B-6BC9-F6E8B8244731}"/>
              </a:ext>
            </a:extLst>
          </p:cNvPr>
          <p:cNvSpPr>
            <a:spLocks noGrp="1"/>
          </p:cNvSpPr>
          <p:nvPr>
            <p:ph type="body" sz="quarter" idx="15" hasCustomPrompt="1"/>
          </p:nvPr>
        </p:nvSpPr>
        <p:spPr>
          <a:xfrm>
            <a:off x="773113" y="1989572"/>
            <a:ext cx="9145587" cy="193899"/>
          </a:xfrm>
          <a:prstGeom prst="rect">
            <a:avLst/>
          </a:prstGeom>
        </p:spPr>
        <p:txBody>
          <a:bodyPr wrap="square" lIns="0" tIns="0" rIns="0" bIns="0" anchor="ctr" anchorCtr="0">
            <a:spAutoFit/>
          </a:bodyPr>
          <a:lstStyle>
            <a:lvl1pPr marL="0" indent="0">
              <a:buNone/>
              <a:defRPr sz="1400" b="1">
                <a:solidFill>
                  <a:schemeClr val="accent2"/>
                </a:solidFill>
              </a:defRPr>
            </a:lvl1pPr>
          </a:lstStyle>
          <a:p>
            <a:pPr lvl="0"/>
            <a:r>
              <a:rPr lang="en-US"/>
              <a:t>Heading 3</a:t>
            </a:r>
          </a:p>
        </p:txBody>
      </p:sp>
      <p:sp>
        <p:nvSpPr>
          <p:cNvPr id="40" name="Freeform: Shape 39">
            <a:extLst>
              <a:ext uri="{FF2B5EF4-FFF2-40B4-BE49-F238E27FC236}">
                <a16:creationId xmlns:a16="http://schemas.microsoft.com/office/drawing/2014/main" id="{9A10A8D4-19A3-93A8-2C35-53DC77BE313B}"/>
              </a:ext>
              <a:ext uri="{C183D7F6-B498-43B3-948B-1728B52AA6E4}">
                <adec:decorative xmlns:adec="http://schemas.microsoft.com/office/drawing/2017/decorative" val="1"/>
              </a:ext>
            </a:extLst>
          </p:cNvPr>
          <p:cNvSpPr/>
          <p:nvPr userDrawn="1"/>
        </p:nvSpPr>
        <p:spPr>
          <a:xfrm rot="13521990">
            <a:off x="8716737" y="5679072"/>
            <a:ext cx="2283084" cy="2281735"/>
          </a:xfrm>
          <a:custGeom>
            <a:avLst/>
            <a:gdLst>
              <a:gd name="connsiteX0" fmla="*/ 8148577 w 8148577"/>
              <a:gd name="connsiteY0" fmla="*/ 2615879 h 4386805"/>
              <a:gd name="connsiteX1" fmla="*/ 7558268 w 8148577"/>
              <a:gd name="connsiteY1" fmla="*/ 2615879 h 4386805"/>
              <a:gd name="connsiteX2" fmla="*/ 5405377 w 8148577"/>
              <a:gd name="connsiteY2" fmla="*/ 4352081 h 4386805"/>
              <a:gd name="connsiteX3" fmla="*/ 5382228 w 8148577"/>
              <a:gd name="connsiteY3" fmla="*/ 0 h 4386805"/>
              <a:gd name="connsiteX4" fmla="*/ 0 w 8148577"/>
              <a:gd name="connsiteY4" fmla="*/ 0 h 4386805"/>
              <a:gd name="connsiteX5" fmla="*/ 0 w 8148577"/>
              <a:gd name="connsiteY5" fmla="*/ 4386805 h 4386805"/>
              <a:gd name="connsiteX6" fmla="*/ 5359078 w 8148577"/>
              <a:gd name="connsiteY6" fmla="*/ 4386805 h 4386805"/>
              <a:gd name="connsiteX7" fmla="*/ 8148577 w 8148577"/>
              <a:gd name="connsiteY7" fmla="*/ 2615879 h 4386805"/>
              <a:gd name="connsiteX0" fmla="*/ 5359078 w 7558268"/>
              <a:gd name="connsiteY0" fmla="*/ 4386805 h 4386805"/>
              <a:gd name="connsiteX1" fmla="*/ 7558268 w 7558268"/>
              <a:gd name="connsiteY1" fmla="*/ 2615879 h 4386805"/>
              <a:gd name="connsiteX2" fmla="*/ 5405377 w 7558268"/>
              <a:gd name="connsiteY2" fmla="*/ 4352081 h 4386805"/>
              <a:gd name="connsiteX3" fmla="*/ 5382228 w 7558268"/>
              <a:gd name="connsiteY3" fmla="*/ 0 h 4386805"/>
              <a:gd name="connsiteX4" fmla="*/ 0 w 7558268"/>
              <a:gd name="connsiteY4" fmla="*/ 0 h 4386805"/>
              <a:gd name="connsiteX5" fmla="*/ 0 w 7558268"/>
              <a:gd name="connsiteY5" fmla="*/ 4386805 h 4386805"/>
              <a:gd name="connsiteX6" fmla="*/ 5359078 w 7558268"/>
              <a:gd name="connsiteY6" fmla="*/ 4386805 h 4386805"/>
              <a:gd name="connsiteX0" fmla="*/ 5359078 w 5405377"/>
              <a:gd name="connsiteY0" fmla="*/ 4386805 h 4386805"/>
              <a:gd name="connsiteX1" fmla="*/ 5405377 w 5405377"/>
              <a:gd name="connsiteY1" fmla="*/ 4352081 h 4386805"/>
              <a:gd name="connsiteX2" fmla="*/ 5382228 w 5405377"/>
              <a:gd name="connsiteY2" fmla="*/ 0 h 4386805"/>
              <a:gd name="connsiteX3" fmla="*/ 0 w 5405377"/>
              <a:gd name="connsiteY3" fmla="*/ 0 h 4386805"/>
              <a:gd name="connsiteX4" fmla="*/ 0 w 5405377"/>
              <a:gd name="connsiteY4" fmla="*/ 4386805 h 4386805"/>
              <a:gd name="connsiteX5" fmla="*/ 5359078 w 5405377"/>
              <a:gd name="connsiteY5" fmla="*/ 4386805 h 4386805"/>
              <a:gd name="connsiteX0" fmla="*/ 5359078 w 5405377"/>
              <a:gd name="connsiteY0" fmla="*/ 4386805 h 5323879"/>
              <a:gd name="connsiteX1" fmla="*/ 5405377 w 5405377"/>
              <a:gd name="connsiteY1" fmla="*/ 4352081 h 5323879"/>
              <a:gd name="connsiteX2" fmla="*/ 5382228 w 5405377"/>
              <a:gd name="connsiteY2" fmla="*/ 0 h 5323879"/>
              <a:gd name="connsiteX3" fmla="*/ 0 w 5405377"/>
              <a:gd name="connsiteY3" fmla="*/ 0 h 5323879"/>
              <a:gd name="connsiteX4" fmla="*/ 2252551 w 5405377"/>
              <a:gd name="connsiteY4" fmla="*/ 5323879 h 5323879"/>
              <a:gd name="connsiteX5" fmla="*/ 5359078 w 5405377"/>
              <a:gd name="connsiteY5" fmla="*/ 4386805 h 5323879"/>
              <a:gd name="connsiteX0" fmla="*/ 5345695 w 5391994"/>
              <a:gd name="connsiteY0" fmla="*/ 4386805 h 5323879"/>
              <a:gd name="connsiteX1" fmla="*/ 5391994 w 5391994"/>
              <a:gd name="connsiteY1" fmla="*/ 4352081 h 5323879"/>
              <a:gd name="connsiteX2" fmla="*/ 5368845 w 5391994"/>
              <a:gd name="connsiteY2" fmla="*/ 0 h 5323879"/>
              <a:gd name="connsiteX3" fmla="*/ 0 w 5391994"/>
              <a:gd name="connsiteY3" fmla="*/ 3125271 h 5323879"/>
              <a:gd name="connsiteX4" fmla="*/ 2239168 w 5391994"/>
              <a:gd name="connsiteY4" fmla="*/ 5323879 h 5323879"/>
              <a:gd name="connsiteX5" fmla="*/ 5345695 w 5391994"/>
              <a:gd name="connsiteY5" fmla="*/ 4386805 h 5323879"/>
              <a:gd name="connsiteX0" fmla="*/ 5345695 w 5391994"/>
              <a:gd name="connsiteY0" fmla="*/ 4411909 h 5348983"/>
              <a:gd name="connsiteX1" fmla="*/ 5391994 w 5391994"/>
              <a:gd name="connsiteY1" fmla="*/ 4377185 h 5348983"/>
              <a:gd name="connsiteX2" fmla="*/ 3095699 w 5391994"/>
              <a:gd name="connsiteY2" fmla="*/ 0 h 5348983"/>
              <a:gd name="connsiteX3" fmla="*/ 0 w 5391994"/>
              <a:gd name="connsiteY3" fmla="*/ 3150375 h 5348983"/>
              <a:gd name="connsiteX4" fmla="*/ 2239168 w 5391994"/>
              <a:gd name="connsiteY4" fmla="*/ 5348983 h 5348983"/>
              <a:gd name="connsiteX5" fmla="*/ 5345695 w 5391994"/>
              <a:gd name="connsiteY5" fmla="*/ 4411909 h 5348983"/>
              <a:gd name="connsiteX0" fmla="*/ 3647618 w 5391994"/>
              <a:gd name="connsiteY0" fmla="*/ 5453544 h 5453544"/>
              <a:gd name="connsiteX1" fmla="*/ 5391994 w 5391994"/>
              <a:gd name="connsiteY1" fmla="*/ 4377185 h 5453544"/>
              <a:gd name="connsiteX2" fmla="*/ 3095699 w 5391994"/>
              <a:gd name="connsiteY2" fmla="*/ 0 h 5453544"/>
              <a:gd name="connsiteX3" fmla="*/ 0 w 5391994"/>
              <a:gd name="connsiteY3" fmla="*/ 3150375 h 5453544"/>
              <a:gd name="connsiteX4" fmla="*/ 2239168 w 5391994"/>
              <a:gd name="connsiteY4" fmla="*/ 5348983 h 5453544"/>
              <a:gd name="connsiteX5" fmla="*/ 3647618 w 5391994"/>
              <a:gd name="connsiteY5" fmla="*/ 5453544 h 5453544"/>
              <a:gd name="connsiteX0" fmla="*/ 3647618 w 5864053"/>
              <a:gd name="connsiteY0" fmla="*/ 5453544 h 5453544"/>
              <a:gd name="connsiteX1" fmla="*/ 5864053 w 5864053"/>
              <a:gd name="connsiteY1" fmla="*/ 2768538 h 5453544"/>
              <a:gd name="connsiteX2" fmla="*/ 3095699 w 5864053"/>
              <a:gd name="connsiteY2" fmla="*/ 0 h 5453544"/>
              <a:gd name="connsiteX3" fmla="*/ 0 w 5864053"/>
              <a:gd name="connsiteY3" fmla="*/ 3150375 h 5453544"/>
              <a:gd name="connsiteX4" fmla="*/ 2239168 w 5864053"/>
              <a:gd name="connsiteY4" fmla="*/ 5348983 h 5453544"/>
              <a:gd name="connsiteX5" fmla="*/ 3647618 w 5864053"/>
              <a:gd name="connsiteY5" fmla="*/ 5453544 h 5453544"/>
              <a:gd name="connsiteX0" fmla="*/ 3647618 w 5864053"/>
              <a:gd name="connsiteY0" fmla="*/ 5453544 h 5933436"/>
              <a:gd name="connsiteX1" fmla="*/ 5864053 w 5864053"/>
              <a:gd name="connsiteY1" fmla="*/ 2768538 h 5933436"/>
              <a:gd name="connsiteX2" fmla="*/ 3095699 w 5864053"/>
              <a:gd name="connsiteY2" fmla="*/ 0 h 5933436"/>
              <a:gd name="connsiteX3" fmla="*/ 0 w 5864053"/>
              <a:gd name="connsiteY3" fmla="*/ 3150375 h 5933436"/>
              <a:gd name="connsiteX4" fmla="*/ 2804546 w 5864053"/>
              <a:gd name="connsiteY4" fmla="*/ 5933436 h 5933436"/>
              <a:gd name="connsiteX5" fmla="*/ 3647618 w 5864053"/>
              <a:gd name="connsiteY5" fmla="*/ 5453544 h 5933436"/>
              <a:gd name="connsiteX0" fmla="*/ 2804546 w 5864053"/>
              <a:gd name="connsiteY0" fmla="*/ 5933436 h 5933436"/>
              <a:gd name="connsiteX1" fmla="*/ 5864053 w 5864053"/>
              <a:gd name="connsiteY1" fmla="*/ 2768538 h 5933436"/>
              <a:gd name="connsiteX2" fmla="*/ 3095699 w 5864053"/>
              <a:gd name="connsiteY2" fmla="*/ 0 h 5933436"/>
              <a:gd name="connsiteX3" fmla="*/ 0 w 5864053"/>
              <a:gd name="connsiteY3" fmla="*/ 3150375 h 5933436"/>
              <a:gd name="connsiteX4" fmla="*/ 2804546 w 5864053"/>
              <a:gd name="connsiteY4" fmla="*/ 5933436 h 5933436"/>
              <a:gd name="connsiteX0" fmla="*/ 2804546 w 5924151"/>
              <a:gd name="connsiteY0" fmla="*/ 5933436 h 5933436"/>
              <a:gd name="connsiteX1" fmla="*/ 5924151 w 5924151"/>
              <a:gd name="connsiteY1" fmla="*/ 2867266 h 5933436"/>
              <a:gd name="connsiteX2" fmla="*/ 3095699 w 5924151"/>
              <a:gd name="connsiteY2" fmla="*/ 0 h 5933436"/>
              <a:gd name="connsiteX3" fmla="*/ 0 w 5924151"/>
              <a:gd name="connsiteY3" fmla="*/ 3150375 h 5933436"/>
              <a:gd name="connsiteX4" fmla="*/ 2804546 w 5924151"/>
              <a:gd name="connsiteY4" fmla="*/ 5933436 h 5933436"/>
              <a:gd name="connsiteX0" fmla="*/ 2804546 w 5936943"/>
              <a:gd name="connsiteY0" fmla="*/ 5933436 h 5933436"/>
              <a:gd name="connsiteX1" fmla="*/ 5936943 w 5936943"/>
              <a:gd name="connsiteY1" fmla="*/ 2801108 h 5933436"/>
              <a:gd name="connsiteX2" fmla="*/ 3095699 w 5936943"/>
              <a:gd name="connsiteY2" fmla="*/ 0 h 5933436"/>
              <a:gd name="connsiteX3" fmla="*/ 0 w 5936943"/>
              <a:gd name="connsiteY3" fmla="*/ 3150375 h 5933436"/>
              <a:gd name="connsiteX4" fmla="*/ 2804546 w 5936943"/>
              <a:gd name="connsiteY4" fmla="*/ 5933436 h 5933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6943" h="5933436">
                <a:moveTo>
                  <a:pt x="2804546" y="5933436"/>
                </a:moveTo>
                <a:lnTo>
                  <a:pt x="5936943" y="2801108"/>
                </a:lnTo>
                <a:lnTo>
                  <a:pt x="3095699" y="0"/>
                </a:lnTo>
                <a:lnTo>
                  <a:pt x="0" y="3150375"/>
                </a:lnTo>
                <a:lnTo>
                  <a:pt x="2804546" y="5933436"/>
                </a:lnTo>
                <a:close/>
              </a:path>
            </a:pathLst>
          </a:custGeom>
          <a:blipFill>
            <a:blip r:embed="rId2">
              <a:extLst>
                <a:ext uri="{96DAC541-7B7A-43D3-8B79-37D633B846F1}">
                  <asvg:svgBlip xmlns:asvg="http://schemas.microsoft.com/office/drawing/2016/SVG/main" r:embed="rId3"/>
                </a:ext>
              </a:extLst>
            </a:blip>
            <a:srcRect/>
            <a:stretch>
              <a:fillRect t="-29" b="-2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32"/>
          </a:p>
        </p:txBody>
      </p:sp>
    </p:spTree>
    <p:extLst>
      <p:ext uri="{BB962C8B-B14F-4D97-AF65-F5344CB8AC3E}">
        <p14:creationId xmlns:p14="http://schemas.microsoft.com/office/powerpoint/2010/main" val="1384294008"/>
      </p:ext>
    </p:extLst>
  </p:cSld>
  <p:clrMapOvr>
    <a:masterClrMapping/>
  </p:clrMapOvr>
  <p:extLst>
    <p:ext uri="{DCECCB84-F9BA-43D5-87BE-67443E8EF086}">
      <p15:sldGuideLst xmlns:p15="http://schemas.microsoft.com/office/powerpoint/2012/main">
        <p15:guide id="1" pos="487" userDrawn="1">
          <p15:clr>
            <a:srgbClr val="FBAE40"/>
          </p15:clr>
        </p15:guide>
        <p15:guide id="2" pos="624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Divider 1">
    <p:spTree>
      <p:nvGrpSpPr>
        <p:cNvPr id="1" name=""/>
        <p:cNvGrpSpPr/>
        <p:nvPr/>
      </p:nvGrpSpPr>
      <p:grpSpPr>
        <a:xfrm>
          <a:off x="0" y="0"/>
          <a:ext cx="0" cy="0"/>
          <a:chOff x="0" y="0"/>
          <a:chExt cx="0" cy="0"/>
        </a:xfrm>
      </p:grpSpPr>
      <p:sp>
        <p:nvSpPr>
          <p:cNvPr id="10" name="Text Placeholder 14">
            <a:extLst>
              <a:ext uri="{FF2B5EF4-FFF2-40B4-BE49-F238E27FC236}">
                <a16:creationId xmlns:a16="http://schemas.microsoft.com/office/drawing/2014/main" id="{21F352C1-EF2A-EB28-1523-A15209B22757}"/>
              </a:ext>
            </a:extLst>
          </p:cNvPr>
          <p:cNvSpPr>
            <a:spLocks noGrp="1"/>
          </p:cNvSpPr>
          <p:nvPr>
            <p:ph type="body" sz="quarter" idx="11" hasCustomPrompt="1"/>
          </p:nvPr>
        </p:nvSpPr>
        <p:spPr>
          <a:xfrm>
            <a:off x="752636" y="3440558"/>
            <a:ext cx="4572005" cy="635000"/>
          </a:xfrm>
          <a:prstGeom prst="rect">
            <a:avLst/>
          </a:prstGeom>
        </p:spPr>
        <p:txBody>
          <a:bodyPr lIns="0" tIns="0" rIns="0" bIns="0" anchor="b" anchorCtr="0">
            <a:noAutofit/>
          </a:bodyPr>
          <a:lstStyle>
            <a:lvl1pPr marL="0" indent="0" algn="l" defTabSz="801728" rtl="0" eaLnBrk="1" latinLnBrk="0" hangingPunct="1">
              <a:lnSpc>
                <a:spcPct val="90000"/>
              </a:lnSpc>
              <a:spcBef>
                <a:spcPct val="0"/>
              </a:spcBef>
              <a:buNone/>
              <a:defRPr lang="en-US" sz="5400" b="1" kern="1200" dirty="0" smtClean="0">
                <a:solidFill>
                  <a:schemeClr val="accent2"/>
                </a:solidFill>
                <a:latin typeface="+mj-lt"/>
                <a:ea typeface="+mj-ea"/>
                <a:cs typeface="+mj-cs"/>
              </a:defRPr>
            </a:lvl1pPr>
            <a:lvl2pPr marL="400864" indent="0" algn="l" defTabSz="801728" rtl="0" eaLnBrk="1" latinLnBrk="0" hangingPunct="1">
              <a:lnSpc>
                <a:spcPct val="90000"/>
              </a:lnSpc>
              <a:spcBef>
                <a:spcPct val="0"/>
              </a:spcBef>
              <a:buNone/>
              <a:defRPr lang="en-US" sz="2864" b="1" kern="1200" dirty="0" smtClean="0">
                <a:solidFill>
                  <a:schemeClr val="tx1"/>
                </a:solidFill>
                <a:latin typeface="+mj-lt"/>
                <a:ea typeface="+mj-ea"/>
                <a:cs typeface="+mj-cs"/>
              </a:defRPr>
            </a:lvl2pPr>
            <a:lvl3pPr marL="801728" indent="0" algn="l" defTabSz="801728" rtl="0" eaLnBrk="1" latinLnBrk="0" hangingPunct="1">
              <a:lnSpc>
                <a:spcPct val="90000"/>
              </a:lnSpc>
              <a:spcBef>
                <a:spcPct val="0"/>
              </a:spcBef>
              <a:buNone/>
              <a:defRPr lang="en-US" sz="2864" b="1" kern="1200" dirty="0" smtClean="0">
                <a:solidFill>
                  <a:schemeClr val="tx1"/>
                </a:solidFill>
                <a:latin typeface="+mj-lt"/>
                <a:ea typeface="+mj-ea"/>
                <a:cs typeface="+mj-cs"/>
              </a:defRPr>
            </a:lvl3pPr>
            <a:lvl4pPr marL="1202592" indent="0" algn="l" defTabSz="801728" rtl="0" eaLnBrk="1" latinLnBrk="0" hangingPunct="1">
              <a:lnSpc>
                <a:spcPct val="90000"/>
              </a:lnSpc>
              <a:spcBef>
                <a:spcPct val="0"/>
              </a:spcBef>
              <a:buNone/>
              <a:defRPr lang="en-US" sz="2864" b="1" kern="1200" dirty="0" smtClean="0">
                <a:solidFill>
                  <a:schemeClr val="tx1"/>
                </a:solidFill>
                <a:latin typeface="+mj-lt"/>
                <a:ea typeface="+mj-ea"/>
                <a:cs typeface="+mj-cs"/>
              </a:defRPr>
            </a:lvl4pPr>
            <a:lvl5pPr marL="1603457" indent="0" algn="l" defTabSz="801728" rtl="0" eaLnBrk="1" latinLnBrk="0" hangingPunct="1">
              <a:lnSpc>
                <a:spcPct val="90000"/>
              </a:lnSpc>
              <a:spcBef>
                <a:spcPct val="0"/>
              </a:spcBef>
              <a:buNone/>
              <a:defRPr lang="en-AU" sz="2864" b="1" kern="1200" dirty="0">
                <a:solidFill>
                  <a:schemeClr val="tx1"/>
                </a:solidFill>
                <a:latin typeface="+mj-lt"/>
                <a:ea typeface="+mj-ea"/>
                <a:cs typeface="+mj-cs"/>
              </a:defRPr>
            </a:lvl5pPr>
          </a:lstStyle>
          <a:p>
            <a:pPr lvl="0"/>
            <a:r>
              <a:rPr lang="en-US"/>
              <a:t>Divider</a:t>
            </a:r>
          </a:p>
        </p:txBody>
      </p:sp>
      <p:sp>
        <p:nvSpPr>
          <p:cNvPr id="11" name="Text Placeholder 14">
            <a:extLst>
              <a:ext uri="{FF2B5EF4-FFF2-40B4-BE49-F238E27FC236}">
                <a16:creationId xmlns:a16="http://schemas.microsoft.com/office/drawing/2014/main" id="{3A6650BD-3F95-D977-2E82-BE2ACD4C0FBA}"/>
              </a:ext>
            </a:extLst>
          </p:cNvPr>
          <p:cNvSpPr>
            <a:spLocks noGrp="1"/>
          </p:cNvSpPr>
          <p:nvPr>
            <p:ph type="body" sz="quarter" idx="12"/>
          </p:nvPr>
        </p:nvSpPr>
        <p:spPr>
          <a:xfrm>
            <a:off x="773902" y="3938588"/>
            <a:ext cx="4572004" cy="635000"/>
          </a:xfrm>
          <a:prstGeom prst="rect">
            <a:avLst/>
          </a:prstGeom>
        </p:spPr>
        <p:txBody>
          <a:bodyPr lIns="0" tIns="0" rIns="0" bIns="0" anchor="b" anchorCtr="0">
            <a:noAutofit/>
          </a:bodyPr>
          <a:lstStyle>
            <a:lvl1pPr marL="0" indent="0" algn="l" defTabSz="801728" rtl="0" eaLnBrk="1" latinLnBrk="0" hangingPunct="1">
              <a:lnSpc>
                <a:spcPct val="90000"/>
              </a:lnSpc>
              <a:spcBef>
                <a:spcPts val="877"/>
              </a:spcBef>
              <a:buFont typeface="Arial" panose="020B0604020202020204" pitchFamily="34" charset="0"/>
              <a:buNone/>
              <a:defRPr lang="en-US" sz="1400" b="0" kern="1200" dirty="0" smtClean="0">
                <a:solidFill>
                  <a:schemeClr val="accent2"/>
                </a:solidFill>
                <a:latin typeface="+mn-lt"/>
                <a:ea typeface="+mn-ea"/>
                <a:cs typeface="+mn-cs"/>
              </a:defRPr>
            </a:lvl1pPr>
            <a:lvl2pPr marL="400864" indent="0" algn="l" defTabSz="801728" rtl="0" eaLnBrk="1" latinLnBrk="0" hangingPunct="1">
              <a:lnSpc>
                <a:spcPct val="90000"/>
              </a:lnSpc>
              <a:spcBef>
                <a:spcPct val="0"/>
              </a:spcBef>
              <a:buNone/>
              <a:defRPr lang="en-US" sz="2864" b="1" kern="1200" dirty="0" smtClean="0">
                <a:solidFill>
                  <a:schemeClr val="tx1"/>
                </a:solidFill>
                <a:latin typeface="+mj-lt"/>
                <a:ea typeface="+mj-ea"/>
                <a:cs typeface="+mj-cs"/>
              </a:defRPr>
            </a:lvl2pPr>
            <a:lvl3pPr marL="801728" indent="0" algn="l" defTabSz="801728" rtl="0" eaLnBrk="1" latinLnBrk="0" hangingPunct="1">
              <a:lnSpc>
                <a:spcPct val="90000"/>
              </a:lnSpc>
              <a:spcBef>
                <a:spcPct val="0"/>
              </a:spcBef>
              <a:buNone/>
              <a:defRPr lang="en-US" sz="2864" b="1" kern="1200" dirty="0" smtClean="0">
                <a:solidFill>
                  <a:schemeClr val="tx1"/>
                </a:solidFill>
                <a:latin typeface="+mj-lt"/>
                <a:ea typeface="+mj-ea"/>
                <a:cs typeface="+mj-cs"/>
              </a:defRPr>
            </a:lvl3pPr>
            <a:lvl4pPr marL="1202592" indent="0" algn="l" defTabSz="801728" rtl="0" eaLnBrk="1" latinLnBrk="0" hangingPunct="1">
              <a:lnSpc>
                <a:spcPct val="90000"/>
              </a:lnSpc>
              <a:spcBef>
                <a:spcPct val="0"/>
              </a:spcBef>
              <a:buNone/>
              <a:defRPr lang="en-US" sz="2864" b="1" kern="1200" dirty="0" smtClean="0">
                <a:solidFill>
                  <a:schemeClr val="tx1"/>
                </a:solidFill>
                <a:latin typeface="+mj-lt"/>
                <a:ea typeface="+mj-ea"/>
                <a:cs typeface="+mj-cs"/>
              </a:defRPr>
            </a:lvl4pPr>
            <a:lvl5pPr marL="1603457" indent="0" algn="l" defTabSz="801728" rtl="0" eaLnBrk="1" latinLnBrk="0" hangingPunct="1">
              <a:lnSpc>
                <a:spcPct val="90000"/>
              </a:lnSpc>
              <a:spcBef>
                <a:spcPct val="0"/>
              </a:spcBef>
              <a:buNone/>
              <a:defRPr lang="en-AU" sz="2864" b="1" kern="1200" dirty="0">
                <a:solidFill>
                  <a:schemeClr val="tx1"/>
                </a:solidFill>
                <a:latin typeface="+mj-lt"/>
                <a:ea typeface="+mj-ea"/>
                <a:cs typeface="+mj-cs"/>
              </a:defRPr>
            </a:lvl5pPr>
          </a:lstStyle>
          <a:p>
            <a:pPr lvl="0"/>
            <a:r>
              <a:rPr lang="en-US"/>
              <a:t>Click to edit Master text</a:t>
            </a:r>
          </a:p>
        </p:txBody>
      </p:sp>
      <p:sp>
        <p:nvSpPr>
          <p:cNvPr id="12" name="Freeform: Shape 11">
            <a:extLst>
              <a:ext uri="{FF2B5EF4-FFF2-40B4-BE49-F238E27FC236}">
                <a16:creationId xmlns:a16="http://schemas.microsoft.com/office/drawing/2014/main" id="{8DD813B1-C499-3ABB-EECD-CCB1583FB004}"/>
              </a:ext>
              <a:ext uri="{C183D7F6-B498-43B3-948B-1728B52AA6E4}">
                <adec:decorative xmlns:adec="http://schemas.microsoft.com/office/drawing/2017/decorative" val="1"/>
              </a:ext>
            </a:extLst>
          </p:cNvPr>
          <p:cNvSpPr/>
          <p:nvPr userDrawn="1"/>
        </p:nvSpPr>
        <p:spPr>
          <a:xfrm rot="13521990">
            <a:off x="5604801" y="2683573"/>
            <a:ext cx="5850417" cy="5846960"/>
          </a:xfrm>
          <a:custGeom>
            <a:avLst/>
            <a:gdLst>
              <a:gd name="connsiteX0" fmla="*/ 8148577 w 8148577"/>
              <a:gd name="connsiteY0" fmla="*/ 2615879 h 4386805"/>
              <a:gd name="connsiteX1" fmla="*/ 7558268 w 8148577"/>
              <a:gd name="connsiteY1" fmla="*/ 2615879 h 4386805"/>
              <a:gd name="connsiteX2" fmla="*/ 5405377 w 8148577"/>
              <a:gd name="connsiteY2" fmla="*/ 4352081 h 4386805"/>
              <a:gd name="connsiteX3" fmla="*/ 5382228 w 8148577"/>
              <a:gd name="connsiteY3" fmla="*/ 0 h 4386805"/>
              <a:gd name="connsiteX4" fmla="*/ 0 w 8148577"/>
              <a:gd name="connsiteY4" fmla="*/ 0 h 4386805"/>
              <a:gd name="connsiteX5" fmla="*/ 0 w 8148577"/>
              <a:gd name="connsiteY5" fmla="*/ 4386805 h 4386805"/>
              <a:gd name="connsiteX6" fmla="*/ 5359078 w 8148577"/>
              <a:gd name="connsiteY6" fmla="*/ 4386805 h 4386805"/>
              <a:gd name="connsiteX7" fmla="*/ 8148577 w 8148577"/>
              <a:gd name="connsiteY7" fmla="*/ 2615879 h 4386805"/>
              <a:gd name="connsiteX0" fmla="*/ 5359078 w 7558268"/>
              <a:gd name="connsiteY0" fmla="*/ 4386805 h 4386805"/>
              <a:gd name="connsiteX1" fmla="*/ 7558268 w 7558268"/>
              <a:gd name="connsiteY1" fmla="*/ 2615879 h 4386805"/>
              <a:gd name="connsiteX2" fmla="*/ 5405377 w 7558268"/>
              <a:gd name="connsiteY2" fmla="*/ 4352081 h 4386805"/>
              <a:gd name="connsiteX3" fmla="*/ 5382228 w 7558268"/>
              <a:gd name="connsiteY3" fmla="*/ 0 h 4386805"/>
              <a:gd name="connsiteX4" fmla="*/ 0 w 7558268"/>
              <a:gd name="connsiteY4" fmla="*/ 0 h 4386805"/>
              <a:gd name="connsiteX5" fmla="*/ 0 w 7558268"/>
              <a:gd name="connsiteY5" fmla="*/ 4386805 h 4386805"/>
              <a:gd name="connsiteX6" fmla="*/ 5359078 w 7558268"/>
              <a:gd name="connsiteY6" fmla="*/ 4386805 h 4386805"/>
              <a:gd name="connsiteX0" fmla="*/ 5359078 w 5405377"/>
              <a:gd name="connsiteY0" fmla="*/ 4386805 h 4386805"/>
              <a:gd name="connsiteX1" fmla="*/ 5405377 w 5405377"/>
              <a:gd name="connsiteY1" fmla="*/ 4352081 h 4386805"/>
              <a:gd name="connsiteX2" fmla="*/ 5382228 w 5405377"/>
              <a:gd name="connsiteY2" fmla="*/ 0 h 4386805"/>
              <a:gd name="connsiteX3" fmla="*/ 0 w 5405377"/>
              <a:gd name="connsiteY3" fmla="*/ 0 h 4386805"/>
              <a:gd name="connsiteX4" fmla="*/ 0 w 5405377"/>
              <a:gd name="connsiteY4" fmla="*/ 4386805 h 4386805"/>
              <a:gd name="connsiteX5" fmla="*/ 5359078 w 5405377"/>
              <a:gd name="connsiteY5" fmla="*/ 4386805 h 4386805"/>
              <a:gd name="connsiteX0" fmla="*/ 5359078 w 5405377"/>
              <a:gd name="connsiteY0" fmla="*/ 4386805 h 5323879"/>
              <a:gd name="connsiteX1" fmla="*/ 5405377 w 5405377"/>
              <a:gd name="connsiteY1" fmla="*/ 4352081 h 5323879"/>
              <a:gd name="connsiteX2" fmla="*/ 5382228 w 5405377"/>
              <a:gd name="connsiteY2" fmla="*/ 0 h 5323879"/>
              <a:gd name="connsiteX3" fmla="*/ 0 w 5405377"/>
              <a:gd name="connsiteY3" fmla="*/ 0 h 5323879"/>
              <a:gd name="connsiteX4" fmla="*/ 2252551 w 5405377"/>
              <a:gd name="connsiteY4" fmla="*/ 5323879 h 5323879"/>
              <a:gd name="connsiteX5" fmla="*/ 5359078 w 5405377"/>
              <a:gd name="connsiteY5" fmla="*/ 4386805 h 5323879"/>
              <a:gd name="connsiteX0" fmla="*/ 5345695 w 5391994"/>
              <a:gd name="connsiteY0" fmla="*/ 4386805 h 5323879"/>
              <a:gd name="connsiteX1" fmla="*/ 5391994 w 5391994"/>
              <a:gd name="connsiteY1" fmla="*/ 4352081 h 5323879"/>
              <a:gd name="connsiteX2" fmla="*/ 5368845 w 5391994"/>
              <a:gd name="connsiteY2" fmla="*/ 0 h 5323879"/>
              <a:gd name="connsiteX3" fmla="*/ 0 w 5391994"/>
              <a:gd name="connsiteY3" fmla="*/ 3125271 h 5323879"/>
              <a:gd name="connsiteX4" fmla="*/ 2239168 w 5391994"/>
              <a:gd name="connsiteY4" fmla="*/ 5323879 h 5323879"/>
              <a:gd name="connsiteX5" fmla="*/ 5345695 w 5391994"/>
              <a:gd name="connsiteY5" fmla="*/ 4386805 h 5323879"/>
              <a:gd name="connsiteX0" fmla="*/ 5345695 w 5391994"/>
              <a:gd name="connsiteY0" fmla="*/ 4411909 h 5348983"/>
              <a:gd name="connsiteX1" fmla="*/ 5391994 w 5391994"/>
              <a:gd name="connsiteY1" fmla="*/ 4377185 h 5348983"/>
              <a:gd name="connsiteX2" fmla="*/ 3095699 w 5391994"/>
              <a:gd name="connsiteY2" fmla="*/ 0 h 5348983"/>
              <a:gd name="connsiteX3" fmla="*/ 0 w 5391994"/>
              <a:gd name="connsiteY3" fmla="*/ 3150375 h 5348983"/>
              <a:gd name="connsiteX4" fmla="*/ 2239168 w 5391994"/>
              <a:gd name="connsiteY4" fmla="*/ 5348983 h 5348983"/>
              <a:gd name="connsiteX5" fmla="*/ 5345695 w 5391994"/>
              <a:gd name="connsiteY5" fmla="*/ 4411909 h 5348983"/>
              <a:gd name="connsiteX0" fmla="*/ 3647618 w 5391994"/>
              <a:gd name="connsiteY0" fmla="*/ 5453544 h 5453544"/>
              <a:gd name="connsiteX1" fmla="*/ 5391994 w 5391994"/>
              <a:gd name="connsiteY1" fmla="*/ 4377185 h 5453544"/>
              <a:gd name="connsiteX2" fmla="*/ 3095699 w 5391994"/>
              <a:gd name="connsiteY2" fmla="*/ 0 h 5453544"/>
              <a:gd name="connsiteX3" fmla="*/ 0 w 5391994"/>
              <a:gd name="connsiteY3" fmla="*/ 3150375 h 5453544"/>
              <a:gd name="connsiteX4" fmla="*/ 2239168 w 5391994"/>
              <a:gd name="connsiteY4" fmla="*/ 5348983 h 5453544"/>
              <a:gd name="connsiteX5" fmla="*/ 3647618 w 5391994"/>
              <a:gd name="connsiteY5" fmla="*/ 5453544 h 5453544"/>
              <a:gd name="connsiteX0" fmla="*/ 3647618 w 5864053"/>
              <a:gd name="connsiteY0" fmla="*/ 5453544 h 5453544"/>
              <a:gd name="connsiteX1" fmla="*/ 5864053 w 5864053"/>
              <a:gd name="connsiteY1" fmla="*/ 2768538 h 5453544"/>
              <a:gd name="connsiteX2" fmla="*/ 3095699 w 5864053"/>
              <a:gd name="connsiteY2" fmla="*/ 0 h 5453544"/>
              <a:gd name="connsiteX3" fmla="*/ 0 w 5864053"/>
              <a:gd name="connsiteY3" fmla="*/ 3150375 h 5453544"/>
              <a:gd name="connsiteX4" fmla="*/ 2239168 w 5864053"/>
              <a:gd name="connsiteY4" fmla="*/ 5348983 h 5453544"/>
              <a:gd name="connsiteX5" fmla="*/ 3647618 w 5864053"/>
              <a:gd name="connsiteY5" fmla="*/ 5453544 h 5453544"/>
              <a:gd name="connsiteX0" fmla="*/ 3647618 w 5864053"/>
              <a:gd name="connsiteY0" fmla="*/ 5453544 h 5933436"/>
              <a:gd name="connsiteX1" fmla="*/ 5864053 w 5864053"/>
              <a:gd name="connsiteY1" fmla="*/ 2768538 h 5933436"/>
              <a:gd name="connsiteX2" fmla="*/ 3095699 w 5864053"/>
              <a:gd name="connsiteY2" fmla="*/ 0 h 5933436"/>
              <a:gd name="connsiteX3" fmla="*/ 0 w 5864053"/>
              <a:gd name="connsiteY3" fmla="*/ 3150375 h 5933436"/>
              <a:gd name="connsiteX4" fmla="*/ 2804546 w 5864053"/>
              <a:gd name="connsiteY4" fmla="*/ 5933436 h 5933436"/>
              <a:gd name="connsiteX5" fmla="*/ 3647618 w 5864053"/>
              <a:gd name="connsiteY5" fmla="*/ 5453544 h 5933436"/>
              <a:gd name="connsiteX0" fmla="*/ 2804546 w 5864053"/>
              <a:gd name="connsiteY0" fmla="*/ 5933436 h 5933436"/>
              <a:gd name="connsiteX1" fmla="*/ 5864053 w 5864053"/>
              <a:gd name="connsiteY1" fmla="*/ 2768538 h 5933436"/>
              <a:gd name="connsiteX2" fmla="*/ 3095699 w 5864053"/>
              <a:gd name="connsiteY2" fmla="*/ 0 h 5933436"/>
              <a:gd name="connsiteX3" fmla="*/ 0 w 5864053"/>
              <a:gd name="connsiteY3" fmla="*/ 3150375 h 5933436"/>
              <a:gd name="connsiteX4" fmla="*/ 2804546 w 5864053"/>
              <a:gd name="connsiteY4" fmla="*/ 5933436 h 5933436"/>
              <a:gd name="connsiteX0" fmla="*/ 2804546 w 5924151"/>
              <a:gd name="connsiteY0" fmla="*/ 5933436 h 5933436"/>
              <a:gd name="connsiteX1" fmla="*/ 5924151 w 5924151"/>
              <a:gd name="connsiteY1" fmla="*/ 2867266 h 5933436"/>
              <a:gd name="connsiteX2" fmla="*/ 3095699 w 5924151"/>
              <a:gd name="connsiteY2" fmla="*/ 0 h 5933436"/>
              <a:gd name="connsiteX3" fmla="*/ 0 w 5924151"/>
              <a:gd name="connsiteY3" fmla="*/ 3150375 h 5933436"/>
              <a:gd name="connsiteX4" fmla="*/ 2804546 w 5924151"/>
              <a:gd name="connsiteY4" fmla="*/ 5933436 h 5933436"/>
              <a:gd name="connsiteX0" fmla="*/ 2804546 w 5936943"/>
              <a:gd name="connsiteY0" fmla="*/ 5933436 h 5933436"/>
              <a:gd name="connsiteX1" fmla="*/ 5936943 w 5936943"/>
              <a:gd name="connsiteY1" fmla="*/ 2801108 h 5933436"/>
              <a:gd name="connsiteX2" fmla="*/ 3095699 w 5936943"/>
              <a:gd name="connsiteY2" fmla="*/ 0 h 5933436"/>
              <a:gd name="connsiteX3" fmla="*/ 0 w 5936943"/>
              <a:gd name="connsiteY3" fmla="*/ 3150375 h 5933436"/>
              <a:gd name="connsiteX4" fmla="*/ 2804546 w 5936943"/>
              <a:gd name="connsiteY4" fmla="*/ 5933436 h 5933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6943" h="5933436">
                <a:moveTo>
                  <a:pt x="2804546" y="5933436"/>
                </a:moveTo>
                <a:lnTo>
                  <a:pt x="5936943" y="2801108"/>
                </a:lnTo>
                <a:lnTo>
                  <a:pt x="3095699" y="0"/>
                </a:lnTo>
                <a:lnTo>
                  <a:pt x="0" y="3150375"/>
                </a:lnTo>
                <a:lnTo>
                  <a:pt x="2804546" y="5933436"/>
                </a:lnTo>
                <a:close/>
              </a:path>
            </a:pathLst>
          </a:custGeom>
          <a:blipFill>
            <a:blip r:embed="rId2">
              <a:extLst>
                <a:ext uri="{96DAC541-7B7A-43D3-8B79-37D633B846F1}">
                  <asvg:svgBlip xmlns:asvg="http://schemas.microsoft.com/office/drawing/2016/SVG/main" r:embed="rId3"/>
                </a:ext>
              </a:extLst>
            </a:blip>
            <a:srcRect/>
            <a:stretch>
              <a:fillRect t="-29" b="-2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32"/>
          </a:p>
        </p:txBody>
      </p:sp>
    </p:spTree>
    <p:extLst>
      <p:ext uri="{BB962C8B-B14F-4D97-AF65-F5344CB8AC3E}">
        <p14:creationId xmlns:p14="http://schemas.microsoft.com/office/powerpoint/2010/main" val="2152711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vider 2">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BA33A31-1B93-AAD7-DF66-AE80B91C97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9"/>
            <a:ext cx="10691813" cy="7558636"/>
          </a:xfrm>
          <a:prstGeom prst="rect">
            <a:avLst/>
          </a:prstGeom>
        </p:spPr>
      </p:pic>
      <p:sp>
        <p:nvSpPr>
          <p:cNvPr id="10" name="Text Placeholder 14">
            <a:extLst>
              <a:ext uri="{FF2B5EF4-FFF2-40B4-BE49-F238E27FC236}">
                <a16:creationId xmlns:a16="http://schemas.microsoft.com/office/drawing/2014/main" id="{21F352C1-EF2A-EB28-1523-A15209B22757}"/>
              </a:ext>
            </a:extLst>
          </p:cNvPr>
          <p:cNvSpPr>
            <a:spLocks noGrp="1"/>
          </p:cNvSpPr>
          <p:nvPr>
            <p:ph type="body" sz="quarter" idx="11" hasCustomPrompt="1"/>
          </p:nvPr>
        </p:nvSpPr>
        <p:spPr>
          <a:xfrm>
            <a:off x="752636" y="3440558"/>
            <a:ext cx="4572005" cy="635000"/>
          </a:xfrm>
          <a:prstGeom prst="rect">
            <a:avLst/>
          </a:prstGeom>
        </p:spPr>
        <p:txBody>
          <a:bodyPr lIns="0" tIns="0" rIns="0" bIns="0" anchor="b" anchorCtr="0">
            <a:noAutofit/>
          </a:bodyPr>
          <a:lstStyle>
            <a:lvl1pPr marL="0" indent="0" algn="l" defTabSz="801728" rtl="0" eaLnBrk="1" latinLnBrk="0" hangingPunct="1">
              <a:lnSpc>
                <a:spcPct val="90000"/>
              </a:lnSpc>
              <a:spcBef>
                <a:spcPct val="0"/>
              </a:spcBef>
              <a:buNone/>
              <a:defRPr lang="en-US" sz="5400" b="1" kern="1200" dirty="0" smtClean="0">
                <a:solidFill>
                  <a:schemeClr val="bg1"/>
                </a:solidFill>
                <a:latin typeface="+mj-lt"/>
                <a:ea typeface="+mj-ea"/>
                <a:cs typeface="+mj-cs"/>
              </a:defRPr>
            </a:lvl1pPr>
            <a:lvl2pPr marL="400864" indent="0" algn="l" defTabSz="801728" rtl="0" eaLnBrk="1" latinLnBrk="0" hangingPunct="1">
              <a:lnSpc>
                <a:spcPct val="90000"/>
              </a:lnSpc>
              <a:spcBef>
                <a:spcPct val="0"/>
              </a:spcBef>
              <a:buNone/>
              <a:defRPr lang="en-US" sz="2864" b="1" kern="1200" dirty="0" smtClean="0">
                <a:solidFill>
                  <a:schemeClr val="tx1"/>
                </a:solidFill>
                <a:latin typeface="+mj-lt"/>
                <a:ea typeface="+mj-ea"/>
                <a:cs typeface="+mj-cs"/>
              </a:defRPr>
            </a:lvl2pPr>
            <a:lvl3pPr marL="801728" indent="0" algn="l" defTabSz="801728" rtl="0" eaLnBrk="1" latinLnBrk="0" hangingPunct="1">
              <a:lnSpc>
                <a:spcPct val="90000"/>
              </a:lnSpc>
              <a:spcBef>
                <a:spcPct val="0"/>
              </a:spcBef>
              <a:buNone/>
              <a:defRPr lang="en-US" sz="2864" b="1" kern="1200" dirty="0" smtClean="0">
                <a:solidFill>
                  <a:schemeClr val="tx1"/>
                </a:solidFill>
                <a:latin typeface="+mj-lt"/>
                <a:ea typeface="+mj-ea"/>
                <a:cs typeface="+mj-cs"/>
              </a:defRPr>
            </a:lvl3pPr>
            <a:lvl4pPr marL="1202592" indent="0" algn="l" defTabSz="801728" rtl="0" eaLnBrk="1" latinLnBrk="0" hangingPunct="1">
              <a:lnSpc>
                <a:spcPct val="90000"/>
              </a:lnSpc>
              <a:spcBef>
                <a:spcPct val="0"/>
              </a:spcBef>
              <a:buNone/>
              <a:defRPr lang="en-US" sz="2864" b="1" kern="1200" dirty="0" smtClean="0">
                <a:solidFill>
                  <a:schemeClr val="tx1"/>
                </a:solidFill>
                <a:latin typeface="+mj-lt"/>
                <a:ea typeface="+mj-ea"/>
                <a:cs typeface="+mj-cs"/>
              </a:defRPr>
            </a:lvl4pPr>
            <a:lvl5pPr marL="1603457" indent="0" algn="l" defTabSz="801728" rtl="0" eaLnBrk="1" latinLnBrk="0" hangingPunct="1">
              <a:lnSpc>
                <a:spcPct val="90000"/>
              </a:lnSpc>
              <a:spcBef>
                <a:spcPct val="0"/>
              </a:spcBef>
              <a:buNone/>
              <a:defRPr lang="en-AU" sz="2864" b="1" kern="1200" dirty="0">
                <a:solidFill>
                  <a:schemeClr val="tx1"/>
                </a:solidFill>
                <a:latin typeface="+mj-lt"/>
                <a:ea typeface="+mj-ea"/>
                <a:cs typeface="+mj-cs"/>
              </a:defRPr>
            </a:lvl5pPr>
          </a:lstStyle>
          <a:p>
            <a:pPr lvl="0"/>
            <a:r>
              <a:rPr lang="en-US"/>
              <a:t>Divider</a:t>
            </a:r>
          </a:p>
        </p:txBody>
      </p:sp>
      <p:sp>
        <p:nvSpPr>
          <p:cNvPr id="11" name="Text Placeholder 14">
            <a:extLst>
              <a:ext uri="{FF2B5EF4-FFF2-40B4-BE49-F238E27FC236}">
                <a16:creationId xmlns:a16="http://schemas.microsoft.com/office/drawing/2014/main" id="{3A6650BD-3F95-D977-2E82-BE2ACD4C0FBA}"/>
              </a:ext>
            </a:extLst>
          </p:cNvPr>
          <p:cNvSpPr>
            <a:spLocks noGrp="1"/>
          </p:cNvSpPr>
          <p:nvPr>
            <p:ph type="body" sz="quarter" idx="12"/>
          </p:nvPr>
        </p:nvSpPr>
        <p:spPr>
          <a:xfrm>
            <a:off x="773902" y="3938588"/>
            <a:ext cx="4572004" cy="635000"/>
          </a:xfrm>
          <a:prstGeom prst="rect">
            <a:avLst/>
          </a:prstGeom>
        </p:spPr>
        <p:txBody>
          <a:bodyPr lIns="0" tIns="0" rIns="0" bIns="0" anchor="b" anchorCtr="0">
            <a:noAutofit/>
          </a:bodyPr>
          <a:lstStyle>
            <a:lvl1pPr marL="0" indent="0" algn="l" defTabSz="801728" rtl="0" eaLnBrk="1" latinLnBrk="0" hangingPunct="1">
              <a:lnSpc>
                <a:spcPct val="90000"/>
              </a:lnSpc>
              <a:spcBef>
                <a:spcPts val="877"/>
              </a:spcBef>
              <a:buFont typeface="Arial" panose="020B0604020202020204" pitchFamily="34" charset="0"/>
              <a:buNone/>
              <a:defRPr lang="en-US" sz="1400" b="0" kern="1200" dirty="0" smtClean="0">
                <a:solidFill>
                  <a:schemeClr val="bg1"/>
                </a:solidFill>
                <a:latin typeface="+mn-lt"/>
                <a:ea typeface="+mn-ea"/>
                <a:cs typeface="+mn-cs"/>
              </a:defRPr>
            </a:lvl1pPr>
            <a:lvl2pPr marL="400864" indent="0" algn="l" defTabSz="801728" rtl="0" eaLnBrk="1" latinLnBrk="0" hangingPunct="1">
              <a:lnSpc>
                <a:spcPct val="90000"/>
              </a:lnSpc>
              <a:spcBef>
                <a:spcPct val="0"/>
              </a:spcBef>
              <a:buNone/>
              <a:defRPr lang="en-US" sz="2864" b="1" kern="1200" dirty="0" smtClean="0">
                <a:solidFill>
                  <a:schemeClr val="tx1"/>
                </a:solidFill>
                <a:latin typeface="+mj-lt"/>
                <a:ea typeface="+mj-ea"/>
                <a:cs typeface="+mj-cs"/>
              </a:defRPr>
            </a:lvl2pPr>
            <a:lvl3pPr marL="801728" indent="0" algn="l" defTabSz="801728" rtl="0" eaLnBrk="1" latinLnBrk="0" hangingPunct="1">
              <a:lnSpc>
                <a:spcPct val="90000"/>
              </a:lnSpc>
              <a:spcBef>
                <a:spcPct val="0"/>
              </a:spcBef>
              <a:buNone/>
              <a:defRPr lang="en-US" sz="2864" b="1" kern="1200" dirty="0" smtClean="0">
                <a:solidFill>
                  <a:schemeClr val="tx1"/>
                </a:solidFill>
                <a:latin typeface="+mj-lt"/>
                <a:ea typeface="+mj-ea"/>
                <a:cs typeface="+mj-cs"/>
              </a:defRPr>
            </a:lvl3pPr>
            <a:lvl4pPr marL="1202592" indent="0" algn="l" defTabSz="801728" rtl="0" eaLnBrk="1" latinLnBrk="0" hangingPunct="1">
              <a:lnSpc>
                <a:spcPct val="90000"/>
              </a:lnSpc>
              <a:spcBef>
                <a:spcPct val="0"/>
              </a:spcBef>
              <a:buNone/>
              <a:defRPr lang="en-US" sz="2864" b="1" kern="1200" dirty="0" smtClean="0">
                <a:solidFill>
                  <a:schemeClr val="tx1"/>
                </a:solidFill>
                <a:latin typeface="+mj-lt"/>
                <a:ea typeface="+mj-ea"/>
                <a:cs typeface="+mj-cs"/>
              </a:defRPr>
            </a:lvl4pPr>
            <a:lvl5pPr marL="1603457" indent="0" algn="l" defTabSz="801728" rtl="0" eaLnBrk="1" latinLnBrk="0" hangingPunct="1">
              <a:lnSpc>
                <a:spcPct val="90000"/>
              </a:lnSpc>
              <a:spcBef>
                <a:spcPct val="0"/>
              </a:spcBef>
              <a:buNone/>
              <a:defRPr lang="en-AU" sz="2864" b="1" kern="1200" dirty="0">
                <a:solidFill>
                  <a:schemeClr val="tx1"/>
                </a:solidFill>
                <a:latin typeface="+mj-lt"/>
                <a:ea typeface="+mj-ea"/>
                <a:cs typeface="+mj-cs"/>
              </a:defRPr>
            </a:lvl5pPr>
          </a:lstStyle>
          <a:p>
            <a:pPr lvl="0"/>
            <a:r>
              <a:rPr lang="en-US"/>
              <a:t>Click to edit Master text</a:t>
            </a:r>
          </a:p>
        </p:txBody>
      </p:sp>
    </p:spTree>
    <p:extLst>
      <p:ext uri="{BB962C8B-B14F-4D97-AF65-F5344CB8AC3E}">
        <p14:creationId xmlns:p14="http://schemas.microsoft.com/office/powerpoint/2010/main" val="2645358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ivider 1">
    <p:spTree>
      <p:nvGrpSpPr>
        <p:cNvPr id="1" name=""/>
        <p:cNvGrpSpPr/>
        <p:nvPr/>
      </p:nvGrpSpPr>
      <p:grpSpPr>
        <a:xfrm>
          <a:off x="0" y="0"/>
          <a:ext cx="0" cy="0"/>
          <a:chOff x="0" y="0"/>
          <a:chExt cx="0" cy="0"/>
        </a:xfrm>
      </p:grpSpPr>
      <p:pic>
        <p:nvPicPr>
          <p:cNvPr id="3" name="Picture 2" descr="A yellow background with a white logo&#10;&#10;Description automatically generated with medium confidence">
            <a:extLst>
              <a:ext uri="{FF2B5EF4-FFF2-40B4-BE49-F238E27FC236}">
                <a16:creationId xmlns:a16="http://schemas.microsoft.com/office/drawing/2014/main" id="{F74B91AC-ADCE-B5BD-1E33-10BEA88B03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9"/>
            <a:ext cx="10691813" cy="7558636"/>
          </a:xfrm>
          <a:prstGeom prst="rect">
            <a:avLst/>
          </a:prstGeom>
        </p:spPr>
      </p:pic>
      <p:sp>
        <p:nvSpPr>
          <p:cNvPr id="10" name="Text Placeholder 14">
            <a:extLst>
              <a:ext uri="{FF2B5EF4-FFF2-40B4-BE49-F238E27FC236}">
                <a16:creationId xmlns:a16="http://schemas.microsoft.com/office/drawing/2014/main" id="{21F352C1-EF2A-EB28-1523-A15209B22757}"/>
              </a:ext>
            </a:extLst>
          </p:cNvPr>
          <p:cNvSpPr>
            <a:spLocks noGrp="1"/>
          </p:cNvSpPr>
          <p:nvPr>
            <p:ph type="body" sz="quarter" idx="11" hasCustomPrompt="1"/>
          </p:nvPr>
        </p:nvSpPr>
        <p:spPr>
          <a:xfrm>
            <a:off x="752636" y="3440558"/>
            <a:ext cx="4572005" cy="635000"/>
          </a:xfrm>
          <a:prstGeom prst="rect">
            <a:avLst/>
          </a:prstGeom>
        </p:spPr>
        <p:txBody>
          <a:bodyPr lIns="0" tIns="0" rIns="0" bIns="0" anchor="b" anchorCtr="0">
            <a:noAutofit/>
          </a:bodyPr>
          <a:lstStyle>
            <a:lvl1pPr marL="0" indent="0" algn="l" defTabSz="801728" rtl="0" eaLnBrk="1" latinLnBrk="0" hangingPunct="1">
              <a:lnSpc>
                <a:spcPct val="90000"/>
              </a:lnSpc>
              <a:spcBef>
                <a:spcPct val="0"/>
              </a:spcBef>
              <a:buNone/>
              <a:defRPr lang="en-US" sz="5400" b="1" kern="1200" dirty="0" smtClean="0">
                <a:solidFill>
                  <a:schemeClr val="bg1"/>
                </a:solidFill>
                <a:latin typeface="+mj-lt"/>
                <a:ea typeface="+mj-ea"/>
                <a:cs typeface="+mj-cs"/>
              </a:defRPr>
            </a:lvl1pPr>
            <a:lvl2pPr marL="400864" indent="0" algn="l" defTabSz="801728" rtl="0" eaLnBrk="1" latinLnBrk="0" hangingPunct="1">
              <a:lnSpc>
                <a:spcPct val="90000"/>
              </a:lnSpc>
              <a:spcBef>
                <a:spcPct val="0"/>
              </a:spcBef>
              <a:buNone/>
              <a:defRPr lang="en-US" sz="2864" b="1" kern="1200" dirty="0" smtClean="0">
                <a:solidFill>
                  <a:schemeClr val="tx1"/>
                </a:solidFill>
                <a:latin typeface="+mj-lt"/>
                <a:ea typeface="+mj-ea"/>
                <a:cs typeface="+mj-cs"/>
              </a:defRPr>
            </a:lvl2pPr>
            <a:lvl3pPr marL="801728" indent="0" algn="l" defTabSz="801728" rtl="0" eaLnBrk="1" latinLnBrk="0" hangingPunct="1">
              <a:lnSpc>
                <a:spcPct val="90000"/>
              </a:lnSpc>
              <a:spcBef>
                <a:spcPct val="0"/>
              </a:spcBef>
              <a:buNone/>
              <a:defRPr lang="en-US" sz="2864" b="1" kern="1200" dirty="0" smtClean="0">
                <a:solidFill>
                  <a:schemeClr val="tx1"/>
                </a:solidFill>
                <a:latin typeface="+mj-lt"/>
                <a:ea typeface="+mj-ea"/>
                <a:cs typeface="+mj-cs"/>
              </a:defRPr>
            </a:lvl3pPr>
            <a:lvl4pPr marL="1202592" indent="0" algn="l" defTabSz="801728" rtl="0" eaLnBrk="1" latinLnBrk="0" hangingPunct="1">
              <a:lnSpc>
                <a:spcPct val="90000"/>
              </a:lnSpc>
              <a:spcBef>
                <a:spcPct val="0"/>
              </a:spcBef>
              <a:buNone/>
              <a:defRPr lang="en-US" sz="2864" b="1" kern="1200" dirty="0" smtClean="0">
                <a:solidFill>
                  <a:schemeClr val="tx1"/>
                </a:solidFill>
                <a:latin typeface="+mj-lt"/>
                <a:ea typeface="+mj-ea"/>
                <a:cs typeface="+mj-cs"/>
              </a:defRPr>
            </a:lvl4pPr>
            <a:lvl5pPr marL="1603457" indent="0" algn="l" defTabSz="801728" rtl="0" eaLnBrk="1" latinLnBrk="0" hangingPunct="1">
              <a:lnSpc>
                <a:spcPct val="90000"/>
              </a:lnSpc>
              <a:spcBef>
                <a:spcPct val="0"/>
              </a:spcBef>
              <a:buNone/>
              <a:defRPr lang="en-AU" sz="2864" b="1" kern="1200" dirty="0">
                <a:solidFill>
                  <a:schemeClr val="tx1"/>
                </a:solidFill>
                <a:latin typeface="+mj-lt"/>
                <a:ea typeface="+mj-ea"/>
                <a:cs typeface="+mj-cs"/>
              </a:defRPr>
            </a:lvl5pPr>
          </a:lstStyle>
          <a:p>
            <a:pPr lvl="0"/>
            <a:r>
              <a:rPr lang="en-US"/>
              <a:t>Divider</a:t>
            </a:r>
          </a:p>
        </p:txBody>
      </p:sp>
      <p:sp>
        <p:nvSpPr>
          <p:cNvPr id="11" name="Text Placeholder 14">
            <a:extLst>
              <a:ext uri="{FF2B5EF4-FFF2-40B4-BE49-F238E27FC236}">
                <a16:creationId xmlns:a16="http://schemas.microsoft.com/office/drawing/2014/main" id="{3A6650BD-3F95-D977-2E82-BE2ACD4C0FBA}"/>
              </a:ext>
            </a:extLst>
          </p:cNvPr>
          <p:cNvSpPr>
            <a:spLocks noGrp="1"/>
          </p:cNvSpPr>
          <p:nvPr>
            <p:ph type="body" sz="quarter" idx="12"/>
          </p:nvPr>
        </p:nvSpPr>
        <p:spPr>
          <a:xfrm>
            <a:off x="773902" y="3938588"/>
            <a:ext cx="4572004" cy="635000"/>
          </a:xfrm>
          <a:prstGeom prst="rect">
            <a:avLst/>
          </a:prstGeom>
        </p:spPr>
        <p:txBody>
          <a:bodyPr lIns="0" tIns="0" rIns="0" bIns="0" anchor="b" anchorCtr="0">
            <a:noAutofit/>
          </a:bodyPr>
          <a:lstStyle>
            <a:lvl1pPr marL="0" indent="0" algn="l" defTabSz="801728" rtl="0" eaLnBrk="1" latinLnBrk="0" hangingPunct="1">
              <a:lnSpc>
                <a:spcPct val="90000"/>
              </a:lnSpc>
              <a:spcBef>
                <a:spcPts val="877"/>
              </a:spcBef>
              <a:buFont typeface="Arial" panose="020B0604020202020204" pitchFamily="34" charset="0"/>
              <a:buNone/>
              <a:defRPr lang="en-US" sz="1400" b="0" kern="1200" dirty="0" smtClean="0">
                <a:solidFill>
                  <a:schemeClr val="bg1"/>
                </a:solidFill>
                <a:latin typeface="+mn-lt"/>
                <a:ea typeface="+mn-ea"/>
                <a:cs typeface="+mn-cs"/>
              </a:defRPr>
            </a:lvl1pPr>
            <a:lvl2pPr marL="400864" indent="0" algn="l" defTabSz="801728" rtl="0" eaLnBrk="1" latinLnBrk="0" hangingPunct="1">
              <a:lnSpc>
                <a:spcPct val="90000"/>
              </a:lnSpc>
              <a:spcBef>
                <a:spcPct val="0"/>
              </a:spcBef>
              <a:buNone/>
              <a:defRPr lang="en-US" sz="2864" b="1" kern="1200" dirty="0" smtClean="0">
                <a:solidFill>
                  <a:schemeClr val="tx1"/>
                </a:solidFill>
                <a:latin typeface="+mj-lt"/>
                <a:ea typeface="+mj-ea"/>
                <a:cs typeface="+mj-cs"/>
              </a:defRPr>
            </a:lvl2pPr>
            <a:lvl3pPr marL="801728" indent="0" algn="l" defTabSz="801728" rtl="0" eaLnBrk="1" latinLnBrk="0" hangingPunct="1">
              <a:lnSpc>
                <a:spcPct val="90000"/>
              </a:lnSpc>
              <a:spcBef>
                <a:spcPct val="0"/>
              </a:spcBef>
              <a:buNone/>
              <a:defRPr lang="en-US" sz="2864" b="1" kern="1200" dirty="0" smtClean="0">
                <a:solidFill>
                  <a:schemeClr val="tx1"/>
                </a:solidFill>
                <a:latin typeface="+mj-lt"/>
                <a:ea typeface="+mj-ea"/>
                <a:cs typeface="+mj-cs"/>
              </a:defRPr>
            </a:lvl3pPr>
            <a:lvl4pPr marL="1202592" indent="0" algn="l" defTabSz="801728" rtl="0" eaLnBrk="1" latinLnBrk="0" hangingPunct="1">
              <a:lnSpc>
                <a:spcPct val="90000"/>
              </a:lnSpc>
              <a:spcBef>
                <a:spcPct val="0"/>
              </a:spcBef>
              <a:buNone/>
              <a:defRPr lang="en-US" sz="2864" b="1" kern="1200" dirty="0" smtClean="0">
                <a:solidFill>
                  <a:schemeClr val="tx1"/>
                </a:solidFill>
                <a:latin typeface="+mj-lt"/>
                <a:ea typeface="+mj-ea"/>
                <a:cs typeface="+mj-cs"/>
              </a:defRPr>
            </a:lvl4pPr>
            <a:lvl5pPr marL="1603457" indent="0" algn="l" defTabSz="801728" rtl="0" eaLnBrk="1" latinLnBrk="0" hangingPunct="1">
              <a:lnSpc>
                <a:spcPct val="90000"/>
              </a:lnSpc>
              <a:spcBef>
                <a:spcPct val="0"/>
              </a:spcBef>
              <a:buNone/>
              <a:defRPr lang="en-AU" sz="2864" b="1" kern="1200" dirty="0">
                <a:solidFill>
                  <a:schemeClr val="tx1"/>
                </a:solidFill>
                <a:latin typeface="+mj-lt"/>
                <a:ea typeface="+mj-ea"/>
                <a:cs typeface="+mj-cs"/>
              </a:defRPr>
            </a:lvl5pPr>
          </a:lstStyle>
          <a:p>
            <a:pPr lvl="0"/>
            <a:r>
              <a:rPr lang="en-US"/>
              <a:t>Click to edit Master text</a:t>
            </a:r>
          </a:p>
        </p:txBody>
      </p:sp>
    </p:spTree>
    <p:extLst>
      <p:ext uri="{BB962C8B-B14F-4D97-AF65-F5344CB8AC3E}">
        <p14:creationId xmlns:p14="http://schemas.microsoft.com/office/powerpoint/2010/main" val="2104835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DF2731-29E4-AF04-6EEB-85334A90A1F1}"/>
              </a:ext>
            </a:extLst>
          </p:cNvPr>
          <p:cNvSpPr/>
          <p:nvPr userDrawn="1"/>
        </p:nvSpPr>
        <p:spPr>
          <a:xfrm>
            <a:off x="0" y="0"/>
            <a:ext cx="10691813" cy="7003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itle Placeholder 1">
            <a:extLst>
              <a:ext uri="{FF2B5EF4-FFF2-40B4-BE49-F238E27FC236}">
                <a16:creationId xmlns:a16="http://schemas.microsoft.com/office/drawing/2014/main" id="{1A183FBE-90FB-D808-69A7-10BB322B6E42}"/>
              </a:ext>
            </a:extLst>
          </p:cNvPr>
          <p:cNvSpPr>
            <a:spLocks noGrp="1"/>
          </p:cNvSpPr>
          <p:nvPr>
            <p:ph type="title"/>
          </p:nvPr>
        </p:nvSpPr>
        <p:spPr>
          <a:xfrm>
            <a:off x="773113" y="554990"/>
            <a:ext cx="9145587" cy="498598"/>
          </a:xfrm>
          <a:prstGeom prst="rect">
            <a:avLst/>
          </a:prstGeom>
        </p:spPr>
        <p:txBody>
          <a:bodyPr vert="horz" wrap="square" lIns="0" tIns="0" rIns="0" bIns="0" rtlCol="0" anchor="t" anchorCtr="0">
            <a:spAutoFit/>
          </a:bodyPr>
          <a:lstStyle/>
          <a:p>
            <a:r>
              <a:rPr lang="en-US"/>
              <a:t>Click to edit Master title style </a:t>
            </a:r>
          </a:p>
        </p:txBody>
      </p:sp>
      <p:sp>
        <p:nvSpPr>
          <p:cNvPr id="11" name="Freeform: Shape 10">
            <a:extLst>
              <a:ext uri="{FF2B5EF4-FFF2-40B4-BE49-F238E27FC236}">
                <a16:creationId xmlns:a16="http://schemas.microsoft.com/office/drawing/2014/main" id="{47C43B86-FFAB-5520-92FE-391B60BD19E1}"/>
              </a:ext>
              <a:ext uri="{C183D7F6-B498-43B3-948B-1728B52AA6E4}">
                <adec:decorative xmlns:adec="http://schemas.microsoft.com/office/drawing/2017/decorative" val="1"/>
              </a:ext>
            </a:extLst>
          </p:cNvPr>
          <p:cNvSpPr/>
          <p:nvPr userDrawn="1"/>
        </p:nvSpPr>
        <p:spPr>
          <a:xfrm rot="13521990">
            <a:off x="5604801" y="2683573"/>
            <a:ext cx="5850417" cy="5846960"/>
          </a:xfrm>
          <a:custGeom>
            <a:avLst/>
            <a:gdLst>
              <a:gd name="connsiteX0" fmla="*/ 8148577 w 8148577"/>
              <a:gd name="connsiteY0" fmla="*/ 2615879 h 4386805"/>
              <a:gd name="connsiteX1" fmla="*/ 7558268 w 8148577"/>
              <a:gd name="connsiteY1" fmla="*/ 2615879 h 4386805"/>
              <a:gd name="connsiteX2" fmla="*/ 5405377 w 8148577"/>
              <a:gd name="connsiteY2" fmla="*/ 4352081 h 4386805"/>
              <a:gd name="connsiteX3" fmla="*/ 5382228 w 8148577"/>
              <a:gd name="connsiteY3" fmla="*/ 0 h 4386805"/>
              <a:gd name="connsiteX4" fmla="*/ 0 w 8148577"/>
              <a:gd name="connsiteY4" fmla="*/ 0 h 4386805"/>
              <a:gd name="connsiteX5" fmla="*/ 0 w 8148577"/>
              <a:gd name="connsiteY5" fmla="*/ 4386805 h 4386805"/>
              <a:gd name="connsiteX6" fmla="*/ 5359078 w 8148577"/>
              <a:gd name="connsiteY6" fmla="*/ 4386805 h 4386805"/>
              <a:gd name="connsiteX7" fmla="*/ 8148577 w 8148577"/>
              <a:gd name="connsiteY7" fmla="*/ 2615879 h 4386805"/>
              <a:gd name="connsiteX0" fmla="*/ 5359078 w 7558268"/>
              <a:gd name="connsiteY0" fmla="*/ 4386805 h 4386805"/>
              <a:gd name="connsiteX1" fmla="*/ 7558268 w 7558268"/>
              <a:gd name="connsiteY1" fmla="*/ 2615879 h 4386805"/>
              <a:gd name="connsiteX2" fmla="*/ 5405377 w 7558268"/>
              <a:gd name="connsiteY2" fmla="*/ 4352081 h 4386805"/>
              <a:gd name="connsiteX3" fmla="*/ 5382228 w 7558268"/>
              <a:gd name="connsiteY3" fmla="*/ 0 h 4386805"/>
              <a:gd name="connsiteX4" fmla="*/ 0 w 7558268"/>
              <a:gd name="connsiteY4" fmla="*/ 0 h 4386805"/>
              <a:gd name="connsiteX5" fmla="*/ 0 w 7558268"/>
              <a:gd name="connsiteY5" fmla="*/ 4386805 h 4386805"/>
              <a:gd name="connsiteX6" fmla="*/ 5359078 w 7558268"/>
              <a:gd name="connsiteY6" fmla="*/ 4386805 h 4386805"/>
              <a:gd name="connsiteX0" fmla="*/ 5359078 w 5405377"/>
              <a:gd name="connsiteY0" fmla="*/ 4386805 h 4386805"/>
              <a:gd name="connsiteX1" fmla="*/ 5405377 w 5405377"/>
              <a:gd name="connsiteY1" fmla="*/ 4352081 h 4386805"/>
              <a:gd name="connsiteX2" fmla="*/ 5382228 w 5405377"/>
              <a:gd name="connsiteY2" fmla="*/ 0 h 4386805"/>
              <a:gd name="connsiteX3" fmla="*/ 0 w 5405377"/>
              <a:gd name="connsiteY3" fmla="*/ 0 h 4386805"/>
              <a:gd name="connsiteX4" fmla="*/ 0 w 5405377"/>
              <a:gd name="connsiteY4" fmla="*/ 4386805 h 4386805"/>
              <a:gd name="connsiteX5" fmla="*/ 5359078 w 5405377"/>
              <a:gd name="connsiteY5" fmla="*/ 4386805 h 4386805"/>
              <a:gd name="connsiteX0" fmla="*/ 5359078 w 5405377"/>
              <a:gd name="connsiteY0" fmla="*/ 4386805 h 5323879"/>
              <a:gd name="connsiteX1" fmla="*/ 5405377 w 5405377"/>
              <a:gd name="connsiteY1" fmla="*/ 4352081 h 5323879"/>
              <a:gd name="connsiteX2" fmla="*/ 5382228 w 5405377"/>
              <a:gd name="connsiteY2" fmla="*/ 0 h 5323879"/>
              <a:gd name="connsiteX3" fmla="*/ 0 w 5405377"/>
              <a:gd name="connsiteY3" fmla="*/ 0 h 5323879"/>
              <a:gd name="connsiteX4" fmla="*/ 2252551 w 5405377"/>
              <a:gd name="connsiteY4" fmla="*/ 5323879 h 5323879"/>
              <a:gd name="connsiteX5" fmla="*/ 5359078 w 5405377"/>
              <a:gd name="connsiteY5" fmla="*/ 4386805 h 5323879"/>
              <a:gd name="connsiteX0" fmla="*/ 5345695 w 5391994"/>
              <a:gd name="connsiteY0" fmla="*/ 4386805 h 5323879"/>
              <a:gd name="connsiteX1" fmla="*/ 5391994 w 5391994"/>
              <a:gd name="connsiteY1" fmla="*/ 4352081 h 5323879"/>
              <a:gd name="connsiteX2" fmla="*/ 5368845 w 5391994"/>
              <a:gd name="connsiteY2" fmla="*/ 0 h 5323879"/>
              <a:gd name="connsiteX3" fmla="*/ 0 w 5391994"/>
              <a:gd name="connsiteY3" fmla="*/ 3125271 h 5323879"/>
              <a:gd name="connsiteX4" fmla="*/ 2239168 w 5391994"/>
              <a:gd name="connsiteY4" fmla="*/ 5323879 h 5323879"/>
              <a:gd name="connsiteX5" fmla="*/ 5345695 w 5391994"/>
              <a:gd name="connsiteY5" fmla="*/ 4386805 h 5323879"/>
              <a:gd name="connsiteX0" fmla="*/ 5345695 w 5391994"/>
              <a:gd name="connsiteY0" fmla="*/ 4411909 h 5348983"/>
              <a:gd name="connsiteX1" fmla="*/ 5391994 w 5391994"/>
              <a:gd name="connsiteY1" fmla="*/ 4377185 h 5348983"/>
              <a:gd name="connsiteX2" fmla="*/ 3095699 w 5391994"/>
              <a:gd name="connsiteY2" fmla="*/ 0 h 5348983"/>
              <a:gd name="connsiteX3" fmla="*/ 0 w 5391994"/>
              <a:gd name="connsiteY3" fmla="*/ 3150375 h 5348983"/>
              <a:gd name="connsiteX4" fmla="*/ 2239168 w 5391994"/>
              <a:gd name="connsiteY4" fmla="*/ 5348983 h 5348983"/>
              <a:gd name="connsiteX5" fmla="*/ 5345695 w 5391994"/>
              <a:gd name="connsiteY5" fmla="*/ 4411909 h 5348983"/>
              <a:gd name="connsiteX0" fmla="*/ 3647618 w 5391994"/>
              <a:gd name="connsiteY0" fmla="*/ 5453544 h 5453544"/>
              <a:gd name="connsiteX1" fmla="*/ 5391994 w 5391994"/>
              <a:gd name="connsiteY1" fmla="*/ 4377185 h 5453544"/>
              <a:gd name="connsiteX2" fmla="*/ 3095699 w 5391994"/>
              <a:gd name="connsiteY2" fmla="*/ 0 h 5453544"/>
              <a:gd name="connsiteX3" fmla="*/ 0 w 5391994"/>
              <a:gd name="connsiteY3" fmla="*/ 3150375 h 5453544"/>
              <a:gd name="connsiteX4" fmla="*/ 2239168 w 5391994"/>
              <a:gd name="connsiteY4" fmla="*/ 5348983 h 5453544"/>
              <a:gd name="connsiteX5" fmla="*/ 3647618 w 5391994"/>
              <a:gd name="connsiteY5" fmla="*/ 5453544 h 5453544"/>
              <a:gd name="connsiteX0" fmla="*/ 3647618 w 5864053"/>
              <a:gd name="connsiteY0" fmla="*/ 5453544 h 5453544"/>
              <a:gd name="connsiteX1" fmla="*/ 5864053 w 5864053"/>
              <a:gd name="connsiteY1" fmla="*/ 2768538 h 5453544"/>
              <a:gd name="connsiteX2" fmla="*/ 3095699 w 5864053"/>
              <a:gd name="connsiteY2" fmla="*/ 0 h 5453544"/>
              <a:gd name="connsiteX3" fmla="*/ 0 w 5864053"/>
              <a:gd name="connsiteY3" fmla="*/ 3150375 h 5453544"/>
              <a:gd name="connsiteX4" fmla="*/ 2239168 w 5864053"/>
              <a:gd name="connsiteY4" fmla="*/ 5348983 h 5453544"/>
              <a:gd name="connsiteX5" fmla="*/ 3647618 w 5864053"/>
              <a:gd name="connsiteY5" fmla="*/ 5453544 h 5453544"/>
              <a:gd name="connsiteX0" fmla="*/ 3647618 w 5864053"/>
              <a:gd name="connsiteY0" fmla="*/ 5453544 h 5933436"/>
              <a:gd name="connsiteX1" fmla="*/ 5864053 w 5864053"/>
              <a:gd name="connsiteY1" fmla="*/ 2768538 h 5933436"/>
              <a:gd name="connsiteX2" fmla="*/ 3095699 w 5864053"/>
              <a:gd name="connsiteY2" fmla="*/ 0 h 5933436"/>
              <a:gd name="connsiteX3" fmla="*/ 0 w 5864053"/>
              <a:gd name="connsiteY3" fmla="*/ 3150375 h 5933436"/>
              <a:gd name="connsiteX4" fmla="*/ 2804546 w 5864053"/>
              <a:gd name="connsiteY4" fmla="*/ 5933436 h 5933436"/>
              <a:gd name="connsiteX5" fmla="*/ 3647618 w 5864053"/>
              <a:gd name="connsiteY5" fmla="*/ 5453544 h 5933436"/>
              <a:gd name="connsiteX0" fmla="*/ 2804546 w 5864053"/>
              <a:gd name="connsiteY0" fmla="*/ 5933436 h 5933436"/>
              <a:gd name="connsiteX1" fmla="*/ 5864053 w 5864053"/>
              <a:gd name="connsiteY1" fmla="*/ 2768538 h 5933436"/>
              <a:gd name="connsiteX2" fmla="*/ 3095699 w 5864053"/>
              <a:gd name="connsiteY2" fmla="*/ 0 h 5933436"/>
              <a:gd name="connsiteX3" fmla="*/ 0 w 5864053"/>
              <a:gd name="connsiteY3" fmla="*/ 3150375 h 5933436"/>
              <a:gd name="connsiteX4" fmla="*/ 2804546 w 5864053"/>
              <a:gd name="connsiteY4" fmla="*/ 5933436 h 5933436"/>
              <a:gd name="connsiteX0" fmla="*/ 2804546 w 5924151"/>
              <a:gd name="connsiteY0" fmla="*/ 5933436 h 5933436"/>
              <a:gd name="connsiteX1" fmla="*/ 5924151 w 5924151"/>
              <a:gd name="connsiteY1" fmla="*/ 2867266 h 5933436"/>
              <a:gd name="connsiteX2" fmla="*/ 3095699 w 5924151"/>
              <a:gd name="connsiteY2" fmla="*/ 0 h 5933436"/>
              <a:gd name="connsiteX3" fmla="*/ 0 w 5924151"/>
              <a:gd name="connsiteY3" fmla="*/ 3150375 h 5933436"/>
              <a:gd name="connsiteX4" fmla="*/ 2804546 w 5924151"/>
              <a:gd name="connsiteY4" fmla="*/ 5933436 h 5933436"/>
              <a:gd name="connsiteX0" fmla="*/ 2804546 w 5936943"/>
              <a:gd name="connsiteY0" fmla="*/ 5933436 h 5933436"/>
              <a:gd name="connsiteX1" fmla="*/ 5936943 w 5936943"/>
              <a:gd name="connsiteY1" fmla="*/ 2801108 h 5933436"/>
              <a:gd name="connsiteX2" fmla="*/ 3095699 w 5936943"/>
              <a:gd name="connsiteY2" fmla="*/ 0 h 5933436"/>
              <a:gd name="connsiteX3" fmla="*/ 0 w 5936943"/>
              <a:gd name="connsiteY3" fmla="*/ 3150375 h 5933436"/>
              <a:gd name="connsiteX4" fmla="*/ 2804546 w 5936943"/>
              <a:gd name="connsiteY4" fmla="*/ 5933436 h 5933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6943" h="5933436">
                <a:moveTo>
                  <a:pt x="2804546" y="5933436"/>
                </a:moveTo>
                <a:lnTo>
                  <a:pt x="5936943" y="2801108"/>
                </a:lnTo>
                <a:lnTo>
                  <a:pt x="3095699" y="0"/>
                </a:lnTo>
                <a:lnTo>
                  <a:pt x="0" y="3150375"/>
                </a:lnTo>
                <a:lnTo>
                  <a:pt x="2804546" y="5933436"/>
                </a:lnTo>
                <a:close/>
              </a:path>
            </a:pathLst>
          </a:custGeom>
          <a:blipFill>
            <a:blip r:embed="rId2">
              <a:extLst>
                <a:ext uri="{96DAC541-7B7A-43D3-8B79-37D633B846F1}">
                  <asvg:svgBlip xmlns:asvg="http://schemas.microsoft.com/office/drawing/2016/SVG/main" r:embed="rId3"/>
                </a:ext>
              </a:extLst>
            </a:blip>
            <a:srcRect/>
            <a:stretch>
              <a:fillRect t="-29" b="-2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32"/>
          </a:p>
        </p:txBody>
      </p:sp>
    </p:spTree>
    <p:extLst>
      <p:ext uri="{BB962C8B-B14F-4D97-AF65-F5344CB8AC3E}">
        <p14:creationId xmlns:p14="http://schemas.microsoft.com/office/powerpoint/2010/main" val="4276452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le + Picture">
    <p:spTree>
      <p:nvGrpSpPr>
        <p:cNvPr id="1" name=""/>
        <p:cNvGrpSpPr/>
        <p:nvPr/>
      </p:nvGrpSpPr>
      <p:grpSpPr>
        <a:xfrm>
          <a:off x="0" y="0"/>
          <a:ext cx="0" cy="0"/>
          <a:chOff x="0" y="0"/>
          <a:chExt cx="0" cy="0"/>
        </a:xfrm>
      </p:grpSpPr>
      <p:sp>
        <p:nvSpPr>
          <p:cNvPr id="14" name="Picture Placeholder 9">
            <a:extLst>
              <a:ext uri="{FF2B5EF4-FFF2-40B4-BE49-F238E27FC236}">
                <a16:creationId xmlns:a16="http://schemas.microsoft.com/office/drawing/2014/main" id="{B3F0DFFB-584D-8AEC-5F64-7A4D28E1F0D8}"/>
              </a:ext>
            </a:extLst>
          </p:cNvPr>
          <p:cNvSpPr>
            <a:spLocks noGrp="1"/>
          </p:cNvSpPr>
          <p:nvPr>
            <p:ph type="pic" sz="quarter" idx="17" hasCustomPrompt="1"/>
          </p:nvPr>
        </p:nvSpPr>
        <p:spPr>
          <a:xfrm>
            <a:off x="5517236" y="1996632"/>
            <a:ext cx="4653883" cy="4326926"/>
          </a:xfrm>
          <a:prstGeom prst="rect">
            <a:avLst/>
          </a:prstGeom>
          <a:solidFill>
            <a:schemeClr val="bg1">
              <a:lumMod val="95000"/>
            </a:schemeClr>
          </a:solidFill>
        </p:spPr>
        <p:txBody>
          <a:bodyPr anchor="ctr" anchorCtr="0"/>
          <a:lstStyle>
            <a:lvl1pPr marL="0" indent="0" algn="ctr">
              <a:buNone/>
              <a:defRPr/>
            </a:lvl1pPr>
          </a:lstStyle>
          <a:p>
            <a:r>
              <a:rPr lang="en-AU"/>
              <a:t>Picture</a:t>
            </a:r>
          </a:p>
        </p:txBody>
      </p:sp>
      <p:sp>
        <p:nvSpPr>
          <p:cNvPr id="7" name="Text Placeholder 6">
            <a:extLst>
              <a:ext uri="{FF2B5EF4-FFF2-40B4-BE49-F238E27FC236}">
                <a16:creationId xmlns:a16="http://schemas.microsoft.com/office/drawing/2014/main" id="{A610A63F-A99A-2FF4-2C53-85EA9B1CBAD2}"/>
              </a:ext>
            </a:extLst>
          </p:cNvPr>
          <p:cNvSpPr>
            <a:spLocks noGrp="1"/>
          </p:cNvSpPr>
          <p:nvPr>
            <p:ph type="body" sz="quarter" idx="13" hasCustomPrompt="1"/>
          </p:nvPr>
        </p:nvSpPr>
        <p:spPr>
          <a:xfrm>
            <a:off x="773113" y="2423636"/>
            <a:ext cx="4401470" cy="3430876"/>
          </a:xfrm>
          <a:prstGeom prst="rect">
            <a:avLst/>
          </a:prstGeom>
        </p:spPr>
        <p:txBody>
          <a:bodyPr wrap="square" lIns="0" tIns="0" rIns="0" bIns="0">
            <a:spAutoFit/>
          </a:bodyPr>
          <a:lstStyle>
            <a:lvl1pPr marL="0" indent="0">
              <a:lnSpc>
                <a:spcPct val="150000"/>
              </a:lnSpc>
              <a:buNone/>
              <a:defRPr sz="1200" b="0"/>
            </a:lvl1pPr>
          </a:lstStyle>
          <a:p>
            <a:pPr lvl="0"/>
            <a:r>
              <a:rPr lang="en-US"/>
              <a:t>Nunc sed convallis </a:t>
            </a:r>
            <a:r>
              <a:rPr lang="en-US" err="1"/>
              <a:t>nunc</a:t>
            </a:r>
            <a:r>
              <a:rPr lang="en-US"/>
              <a:t>. </a:t>
            </a:r>
            <a:r>
              <a:rPr lang="en-US" err="1"/>
              <a:t>Quisque</a:t>
            </a:r>
            <a:r>
              <a:rPr lang="en-US"/>
              <a:t> in </a:t>
            </a:r>
            <a:r>
              <a:rPr lang="en-US" err="1"/>
              <a:t>ultricies</a:t>
            </a:r>
            <a:r>
              <a:rPr lang="en-US"/>
              <a:t> sem. Integer </a:t>
            </a:r>
            <a:r>
              <a:rPr lang="en-US" err="1"/>
              <a:t>ullamcorper</a:t>
            </a:r>
            <a:r>
              <a:rPr lang="en-US"/>
              <a:t>, nisi id </a:t>
            </a:r>
            <a:r>
              <a:rPr lang="en-US" err="1"/>
              <a:t>congue</a:t>
            </a:r>
            <a:r>
              <a:rPr lang="en-US"/>
              <a:t> </a:t>
            </a:r>
            <a:r>
              <a:rPr lang="en-US" err="1"/>
              <a:t>posuere</a:t>
            </a:r>
            <a:r>
              <a:rPr lang="en-US"/>
              <a:t>, </a:t>
            </a:r>
            <a:r>
              <a:rPr lang="en-US" err="1"/>
              <a:t>lectus</a:t>
            </a:r>
            <a:r>
              <a:rPr lang="en-US"/>
              <a:t> </a:t>
            </a:r>
            <a:r>
              <a:rPr lang="en-US" err="1"/>
              <a:t>quam</a:t>
            </a:r>
            <a:r>
              <a:rPr lang="en-US"/>
              <a:t> </a:t>
            </a:r>
            <a:r>
              <a:rPr lang="en-US" err="1"/>
              <a:t>tristique</a:t>
            </a:r>
            <a:r>
              <a:rPr lang="en-US"/>
              <a:t> </a:t>
            </a:r>
            <a:r>
              <a:rPr lang="en-US" err="1"/>
              <a:t>est</a:t>
            </a:r>
            <a:r>
              <a:rPr lang="en-US"/>
              <a:t>, </a:t>
            </a:r>
            <a:r>
              <a:rPr lang="en-US" err="1"/>
              <a:t>eu</a:t>
            </a:r>
            <a:r>
              <a:rPr lang="en-US"/>
              <a:t> </a:t>
            </a:r>
            <a:r>
              <a:rPr lang="en-US" err="1"/>
              <a:t>varius</a:t>
            </a:r>
            <a:r>
              <a:rPr lang="en-US"/>
              <a:t> </a:t>
            </a:r>
            <a:r>
              <a:rPr lang="en-US" err="1"/>
              <a:t>justo</a:t>
            </a:r>
            <a:r>
              <a:rPr lang="en-US"/>
              <a:t> </a:t>
            </a:r>
            <a:r>
              <a:rPr lang="en-US" err="1"/>
              <a:t>justo</a:t>
            </a:r>
            <a:r>
              <a:rPr lang="en-US"/>
              <a:t> semper sem. Duis </a:t>
            </a:r>
            <a:r>
              <a:rPr lang="en-US" err="1"/>
              <a:t>elementum</a:t>
            </a:r>
            <a:r>
              <a:rPr lang="en-US"/>
              <a:t> </a:t>
            </a:r>
            <a:r>
              <a:rPr lang="en-US" err="1"/>
              <a:t>nunc</a:t>
            </a:r>
            <a:r>
              <a:rPr lang="en-US"/>
              <a:t> auctor </a:t>
            </a:r>
            <a:r>
              <a:rPr lang="en-US" err="1"/>
              <a:t>leo</a:t>
            </a:r>
            <a:r>
              <a:rPr lang="en-US"/>
              <a:t> </a:t>
            </a:r>
            <a:r>
              <a:rPr lang="en-US" err="1"/>
              <a:t>imperdiet</a:t>
            </a:r>
            <a:r>
              <a:rPr lang="en-US"/>
              <a:t> </a:t>
            </a:r>
            <a:r>
              <a:rPr lang="en-US" err="1"/>
              <a:t>hendrerit</a:t>
            </a:r>
            <a:r>
              <a:rPr lang="en-US"/>
              <a:t> </a:t>
            </a:r>
            <a:r>
              <a:rPr lang="en-US" err="1"/>
              <a:t>eget</a:t>
            </a:r>
            <a:r>
              <a:rPr lang="en-US"/>
              <a:t> </a:t>
            </a:r>
            <a:r>
              <a:rPr lang="en-US" err="1"/>
              <a:t>feugiat</a:t>
            </a:r>
            <a:r>
              <a:rPr lang="en-US"/>
              <a:t> </a:t>
            </a:r>
            <a:r>
              <a:rPr lang="en-US" err="1"/>
              <a:t>massa</a:t>
            </a:r>
            <a:r>
              <a:rPr lang="en-US"/>
              <a:t>. </a:t>
            </a:r>
            <a:r>
              <a:rPr lang="en-US" err="1"/>
              <a:t>Mauris</a:t>
            </a:r>
            <a:r>
              <a:rPr lang="en-US"/>
              <a:t> </a:t>
            </a:r>
            <a:r>
              <a:rPr lang="en-US" err="1"/>
              <a:t>bibendum</a:t>
            </a:r>
            <a:r>
              <a:rPr lang="en-US"/>
              <a:t> mi vitae diam maximus </a:t>
            </a:r>
            <a:r>
              <a:rPr lang="en-US" err="1"/>
              <a:t>ullamcorper</a:t>
            </a:r>
            <a:r>
              <a:rPr lang="en-US"/>
              <a:t>. Nunc sit </a:t>
            </a:r>
            <a:r>
              <a:rPr lang="en-US" err="1"/>
              <a:t>amet</a:t>
            </a:r>
            <a:r>
              <a:rPr lang="en-US"/>
              <a:t> libero </a:t>
            </a:r>
            <a:r>
              <a:rPr lang="en-US" err="1"/>
              <a:t>efficitur</a:t>
            </a:r>
            <a:r>
              <a:rPr lang="en-US"/>
              <a:t>, semper </a:t>
            </a:r>
            <a:r>
              <a:rPr lang="en-US" err="1"/>
              <a:t>orci</a:t>
            </a:r>
            <a:r>
              <a:rPr lang="en-US"/>
              <a:t> vitae, </a:t>
            </a:r>
            <a:r>
              <a:rPr lang="en-US" err="1"/>
              <a:t>volutpat</a:t>
            </a:r>
            <a:r>
              <a:rPr lang="en-US"/>
              <a:t> ligula. Vestibulum </a:t>
            </a:r>
            <a:r>
              <a:rPr lang="en-US" err="1"/>
              <a:t>egestas</a:t>
            </a:r>
            <a:r>
              <a:rPr lang="en-US"/>
              <a:t> </a:t>
            </a:r>
            <a:r>
              <a:rPr lang="en-US" err="1"/>
              <a:t>risus</a:t>
            </a:r>
            <a:r>
              <a:rPr lang="en-US"/>
              <a:t> sed libero convallis </a:t>
            </a:r>
            <a:r>
              <a:rPr lang="en-US" err="1"/>
              <a:t>bibendum</a:t>
            </a:r>
            <a:r>
              <a:rPr lang="en-US"/>
              <a:t>.</a:t>
            </a:r>
          </a:p>
          <a:p>
            <a:pPr lvl="0"/>
            <a:r>
              <a:rPr lang="en-US"/>
              <a:t>Nunc sed convallis </a:t>
            </a:r>
            <a:r>
              <a:rPr lang="en-US" err="1"/>
              <a:t>nunc</a:t>
            </a:r>
            <a:r>
              <a:rPr lang="en-US"/>
              <a:t>. </a:t>
            </a:r>
            <a:r>
              <a:rPr lang="en-US" err="1"/>
              <a:t>Quisque</a:t>
            </a:r>
            <a:r>
              <a:rPr lang="en-US"/>
              <a:t> in </a:t>
            </a:r>
            <a:r>
              <a:rPr lang="en-US" err="1"/>
              <a:t>ultricies</a:t>
            </a:r>
            <a:r>
              <a:rPr lang="en-US"/>
              <a:t> sem. Integer </a:t>
            </a:r>
            <a:r>
              <a:rPr lang="en-US" err="1"/>
              <a:t>ullamcorper</a:t>
            </a:r>
            <a:r>
              <a:rPr lang="en-US"/>
              <a:t>, nisi id </a:t>
            </a:r>
            <a:r>
              <a:rPr lang="en-US" err="1"/>
              <a:t>congue</a:t>
            </a:r>
            <a:r>
              <a:rPr lang="en-US"/>
              <a:t> </a:t>
            </a:r>
            <a:r>
              <a:rPr lang="en-US" err="1"/>
              <a:t>posuere</a:t>
            </a:r>
            <a:r>
              <a:rPr lang="en-US"/>
              <a:t>, </a:t>
            </a:r>
            <a:r>
              <a:rPr lang="en-US" err="1"/>
              <a:t>lectus</a:t>
            </a:r>
            <a:r>
              <a:rPr lang="en-US"/>
              <a:t> </a:t>
            </a:r>
            <a:r>
              <a:rPr lang="en-US" err="1"/>
              <a:t>quam</a:t>
            </a:r>
            <a:r>
              <a:rPr lang="en-US"/>
              <a:t> </a:t>
            </a:r>
            <a:r>
              <a:rPr lang="en-US" err="1"/>
              <a:t>tristique</a:t>
            </a:r>
            <a:r>
              <a:rPr lang="en-US"/>
              <a:t> </a:t>
            </a:r>
            <a:r>
              <a:rPr lang="en-US" err="1"/>
              <a:t>est</a:t>
            </a:r>
            <a:r>
              <a:rPr lang="en-US"/>
              <a:t>, </a:t>
            </a:r>
            <a:r>
              <a:rPr lang="en-US" err="1"/>
              <a:t>eu</a:t>
            </a:r>
            <a:r>
              <a:rPr lang="en-US"/>
              <a:t> </a:t>
            </a:r>
            <a:r>
              <a:rPr lang="en-US" err="1"/>
              <a:t>varius</a:t>
            </a:r>
            <a:r>
              <a:rPr lang="en-US"/>
              <a:t> </a:t>
            </a:r>
            <a:r>
              <a:rPr lang="en-US" err="1"/>
              <a:t>justo</a:t>
            </a:r>
            <a:r>
              <a:rPr lang="en-US"/>
              <a:t> </a:t>
            </a:r>
            <a:r>
              <a:rPr lang="en-US" err="1"/>
              <a:t>justo</a:t>
            </a:r>
            <a:r>
              <a:rPr lang="en-US"/>
              <a:t> semper sem. Duis </a:t>
            </a:r>
            <a:r>
              <a:rPr lang="en-US" err="1"/>
              <a:t>elementum</a:t>
            </a:r>
            <a:r>
              <a:rPr lang="en-US"/>
              <a:t> </a:t>
            </a:r>
            <a:r>
              <a:rPr lang="en-US" err="1"/>
              <a:t>nunc</a:t>
            </a:r>
            <a:r>
              <a:rPr lang="en-US"/>
              <a:t> auctor </a:t>
            </a:r>
            <a:r>
              <a:rPr lang="en-US" err="1"/>
              <a:t>leo</a:t>
            </a:r>
            <a:r>
              <a:rPr lang="en-US"/>
              <a:t> </a:t>
            </a:r>
            <a:r>
              <a:rPr lang="en-US" err="1"/>
              <a:t>imperdiet</a:t>
            </a:r>
            <a:r>
              <a:rPr lang="en-US"/>
              <a:t> </a:t>
            </a:r>
            <a:r>
              <a:rPr lang="en-US" err="1"/>
              <a:t>hendrerit</a:t>
            </a:r>
            <a:r>
              <a:rPr lang="en-US"/>
              <a:t> </a:t>
            </a:r>
            <a:r>
              <a:rPr lang="en-US" err="1"/>
              <a:t>eget</a:t>
            </a:r>
            <a:r>
              <a:rPr lang="en-US"/>
              <a:t> </a:t>
            </a:r>
            <a:r>
              <a:rPr lang="en-US" err="1"/>
              <a:t>feugiat</a:t>
            </a:r>
            <a:r>
              <a:rPr lang="en-US"/>
              <a:t> </a:t>
            </a:r>
            <a:r>
              <a:rPr lang="en-US" err="1"/>
              <a:t>massa</a:t>
            </a:r>
            <a:r>
              <a:rPr lang="en-US"/>
              <a:t>. </a:t>
            </a:r>
            <a:r>
              <a:rPr lang="en-US" err="1"/>
              <a:t>Mauris</a:t>
            </a:r>
            <a:r>
              <a:rPr lang="en-US"/>
              <a:t> </a:t>
            </a:r>
            <a:r>
              <a:rPr lang="en-US" err="1"/>
              <a:t>bibendum</a:t>
            </a:r>
            <a:r>
              <a:rPr lang="en-US"/>
              <a:t> mi vitae diam maximus </a:t>
            </a:r>
            <a:r>
              <a:rPr lang="en-US" err="1"/>
              <a:t>ullamcorper</a:t>
            </a:r>
            <a:r>
              <a:rPr lang="en-US"/>
              <a:t>. </a:t>
            </a:r>
          </a:p>
        </p:txBody>
      </p:sp>
      <p:sp>
        <p:nvSpPr>
          <p:cNvPr id="6" name="Text Placeholder 6">
            <a:extLst>
              <a:ext uri="{FF2B5EF4-FFF2-40B4-BE49-F238E27FC236}">
                <a16:creationId xmlns:a16="http://schemas.microsoft.com/office/drawing/2014/main" id="{09A4A243-F0A1-DC09-F0FD-255655AFBC93}"/>
              </a:ext>
            </a:extLst>
          </p:cNvPr>
          <p:cNvSpPr>
            <a:spLocks noGrp="1"/>
          </p:cNvSpPr>
          <p:nvPr>
            <p:ph type="body" sz="quarter" idx="15" hasCustomPrompt="1"/>
          </p:nvPr>
        </p:nvSpPr>
        <p:spPr>
          <a:xfrm>
            <a:off x="773113" y="1996638"/>
            <a:ext cx="4401464" cy="193899"/>
          </a:xfrm>
          <a:prstGeom prst="rect">
            <a:avLst/>
          </a:prstGeom>
        </p:spPr>
        <p:txBody>
          <a:bodyPr wrap="square" lIns="0" tIns="0" rIns="0" bIns="0">
            <a:spAutoFit/>
          </a:bodyPr>
          <a:lstStyle>
            <a:lvl1pPr marL="0" indent="0">
              <a:buNone/>
              <a:defRPr sz="1400" b="1">
                <a:solidFill>
                  <a:schemeClr val="accent2"/>
                </a:solidFill>
              </a:defRPr>
            </a:lvl1pPr>
          </a:lstStyle>
          <a:p>
            <a:pPr lvl="0"/>
            <a:r>
              <a:rPr lang="en-US"/>
              <a:t>Heading 3</a:t>
            </a:r>
          </a:p>
        </p:txBody>
      </p:sp>
      <p:sp>
        <p:nvSpPr>
          <p:cNvPr id="9" name="Text Placeholder 14">
            <a:extLst>
              <a:ext uri="{FF2B5EF4-FFF2-40B4-BE49-F238E27FC236}">
                <a16:creationId xmlns:a16="http://schemas.microsoft.com/office/drawing/2014/main" id="{38FB8D49-8520-337F-3EEA-92C2865AC26E}"/>
              </a:ext>
            </a:extLst>
          </p:cNvPr>
          <p:cNvSpPr>
            <a:spLocks noGrp="1"/>
          </p:cNvSpPr>
          <p:nvPr>
            <p:ph type="body" sz="quarter" idx="11" hasCustomPrompt="1"/>
          </p:nvPr>
        </p:nvSpPr>
        <p:spPr>
          <a:xfrm>
            <a:off x="773112" y="540000"/>
            <a:ext cx="9398001" cy="635000"/>
          </a:xfrm>
          <a:prstGeom prst="rect">
            <a:avLst/>
          </a:prstGeom>
        </p:spPr>
        <p:txBody>
          <a:bodyPr lIns="0" tIns="0" rIns="0" bIns="0" anchor="t" anchorCtr="0">
            <a:noAutofit/>
          </a:bodyPr>
          <a:lstStyle>
            <a:lvl1pPr marL="0" indent="0" algn="l" defTabSz="801728" rtl="0" eaLnBrk="1" latinLnBrk="0" hangingPunct="1">
              <a:lnSpc>
                <a:spcPct val="90000"/>
              </a:lnSpc>
              <a:spcBef>
                <a:spcPct val="0"/>
              </a:spcBef>
              <a:buNone/>
              <a:defRPr lang="en-US" sz="3600" b="1" kern="1200" dirty="0" smtClean="0">
                <a:solidFill>
                  <a:schemeClr val="accent2"/>
                </a:solidFill>
                <a:latin typeface="+mj-lt"/>
                <a:ea typeface="+mj-ea"/>
                <a:cs typeface="+mj-cs"/>
              </a:defRPr>
            </a:lvl1pPr>
            <a:lvl2pPr marL="400864" indent="0" algn="l" defTabSz="801728" rtl="0" eaLnBrk="1" latinLnBrk="0" hangingPunct="1">
              <a:lnSpc>
                <a:spcPct val="90000"/>
              </a:lnSpc>
              <a:spcBef>
                <a:spcPct val="0"/>
              </a:spcBef>
              <a:buNone/>
              <a:defRPr lang="en-US" sz="2864" b="1" kern="1200" dirty="0" smtClean="0">
                <a:solidFill>
                  <a:schemeClr val="tx1"/>
                </a:solidFill>
                <a:latin typeface="+mj-lt"/>
                <a:ea typeface="+mj-ea"/>
                <a:cs typeface="+mj-cs"/>
              </a:defRPr>
            </a:lvl2pPr>
            <a:lvl3pPr marL="801728" indent="0" algn="l" defTabSz="801728" rtl="0" eaLnBrk="1" latinLnBrk="0" hangingPunct="1">
              <a:lnSpc>
                <a:spcPct val="90000"/>
              </a:lnSpc>
              <a:spcBef>
                <a:spcPct val="0"/>
              </a:spcBef>
              <a:buNone/>
              <a:defRPr lang="en-US" sz="2864" b="1" kern="1200" dirty="0" smtClean="0">
                <a:solidFill>
                  <a:schemeClr val="tx1"/>
                </a:solidFill>
                <a:latin typeface="+mj-lt"/>
                <a:ea typeface="+mj-ea"/>
                <a:cs typeface="+mj-cs"/>
              </a:defRPr>
            </a:lvl3pPr>
            <a:lvl4pPr marL="1202592" indent="0" algn="l" defTabSz="801728" rtl="0" eaLnBrk="1" latinLnBrk="0" hangingPunct="1">
              <a:lnSpc>
                <a:spcPct val="90000"/>
              </a:lnSpc>
              <a:spcBef>
                <a:spcPct val="0"/>
              </a:spcBef>
              <a:buNone/>
              <a:defRPr lang="en-US" sz="2864" b="1" kern="1200" dirty="0" smtClean="0">
                <a:solidFill>
                  <a:schemeClr val="tx1"/>
                </a:solidFill>
                <a:latin typeface="+mj-lt"/>
                <a:ea typeface="+mj-ea"/>
                <a:cs typeface="+mj-cs"/>
              </a:defRPr>
            </a:lvl4pPr>
            <a:lvl5pPr marL="1603457" indent="0" algn="l" defTabSz="801728" rtl="0" eaLnBrk="1" latinLnBrk="0" hangingPunct="1">
              <a:lnSpc>
                <a:spcPct val="90000"/>
              </a:lnSpc>
              <a:spcBef>
                <a:spcPct val="0"/>
              </a:spcBef>
              <a:buNone/>
              <a:defRPr lang="en-AU" sz="2864" b="1" kern="1200" dirty="0">
                <a:solidFill>
                  <a:schemeClr val="tx1"/>
                </a:solidFill>
                <a:latin typeface="+mj-lt"/>
                <a:ea typeface="+mj-ea"/>
                <a:cs typeface="+mj-cs"/>
              </a:defRPr>
            </a:lvl5pPr>
          </a:lstStyle>
          <a:p>
            <a:pPr lvl="0"/>
            <a:r>
              <a:rPr lang="en-US"/>
              <a:t>Title + picture</a:t>
            </a:r>
          </a:p>
        </p:txBody>
      </p:sp>
      <p:sp>
        <p:nvSpPr>
          <p:cNvPr id="4" name="Freeform: Shape 3">
            <a:extLst>
              <a:ext uri="{FF2B5EF4-FFF2-40B4-BE49-F238E27FC236}">
                <a16:creationId xmlns:a16="http://schemas.microsoft.com/office/drawing/2014/main" id="{D9CE732B-B03B-7CC8-8649-429588782C6D}"/>
              </a:ext>
              <a:ext uri="{C183D7F6-B498-43B3-948B-1728B52AA6E4}">
                <adec:decorative xmlns:adec="http://schemas.microsoft.com/office/drawing/2017/decorative" val="1"/>
              </a:ext>
            </a:extLst>
          </p:cNvPr>
          <p:cNvSpPr/>
          <p:nvPr userDrawn="1"/>
        </p:nvSpPr>
        <p:spPr>
          <a:xfrm rot="13521990">
            <a:off x="8716737" y="5679072"/>
            <a:ext cx="2283084" cy="2281735"/>
          </a:xfrm>
          <a:custGeom>
            <a:avLst/>
            <a:gdLst>
              <a:gd name="connsiteX0" fmla="*/ 8148577 w 8148577"/>
              <a:gd name="connsiteY0" fmla="*/ 2615879 h 4386805"/>
              <a:gd name="connsiteX1" fmla="*/ 7558268 w 8148577"/>
              <a:gd name="connsiteY1" fmla="*/ 2615879 h 4386805"/>
              <a:gd name="connsiteX2" fmla="*/ 5405377 w 8148577"/>
              <a:gd name="connsiteY2" fmla="*/ 4352081 h 4386805"/>
              <a:gd name="connsiteX3" fmla="*/ 5382228 w 8148577"/>
              <a:gd name="connsiteY3" fmla="*/ 0 h 4386805"/>
              <a:gd name="connsiteX4" fmla="*/ 0 w 8148577"/>
              <a:gd name="connsiteY4" fmla="*/ 0 h 4386805"/>
              <a:gd name="connsiteX5" fmla="*/ 0 w 8148577"/>
              <a:gd name="connsiteY5" fmla="*/ 4386805 h 4386805"/>
              <a:gd name="connsiteX6" fmla="*/ 5359078 w 8148577"/>
              <a:gd name="connsiteY6" fmla="*/ 4386805 h 4386805"/>
              <a:gd name="connsiteX7" fmla="*/ 8148577 w 8148577"/>
              <a:gd name="connsiteY7" fmla="*/ 2615879 h 4386805"/>
              <a:gd name="connsiteX0" fmla="*/ 5359078 w 7558268"/>
              <a:gd name="connsiteY0" fmla="*/ 4386805 h 4386805"/>
              <a:gd name="connsiteX1" fmla="*/ 7558268 w 7558268"/>
              <a:gd name="connsiteY1" fmla="*/ 2615879 h 4386805"/>
              <a:gd name="connsiteX2" fmla="*/ 5405377 w 7558268"/>
              <a:gd name="connsiteY2" fmla="*/ 4352081 h 4386805"/>
              <a:gd name="connsiteX3" fmla="*/ 5382228 w 7558268"/>
              <a:gd name="connsiteY3" fmla="*/ 0 h 4386805"/>
              <a:gd name="connsiteX4" fmla="*/ 0 w 7558268"/>
              <a:gd name="connsiteY4" fmla="*/ 0 h 4386805"/>
              <a:gd name="connsiteX5" fmla="*/ 0 w 7558268"/>
              <a:gd name="connsiteY5" fmla="*/ 4386805 h 4386805"/>
              <a:gd name="connsiteX6" fmla="*/ 5359078 w 7558268"/>
              <a:gd name="connsiteY6" fmla="*/ 4386805 h 4386805"/>
              <a:gd name="connsiteX0" fmla="*/ 5359078 w 5405377"/>
              <a:gd name="connsiteY0" fmla="*/ 4386805 h 4386805"/>
              <a:gd name="connsiteX1" fmla="*/ 5405377 w 5405377"/>
              <a:gd name="connsiteY1" fmla="*/ 4352081 h 4386805"/>
              <a:gd name="connsiteX2" fmla="*/ 5382228 w 5405377"/>
              <a:gd name="connsiteY2" fmla="*/ 0 h 4386805"/>
              <a:gd name="connsiteX3" fmla="*/ 0 w 5405377"/>
              <a:gd name="connsiteY3" fmla="*/ 0 h 4386805"/>
              <a:gd name="connsiteX4" fmla="*/ 0 w 5405377"/>
              <a:gd name="connsiteY4" fmla="*/ 4386805 h 4386805"/>
              <a:gd name="connsiteX5" fmla="*/ 5359078 w 5405377"/>
              <a:gd name="connsiteY5" fmla="*/ 4386805 h 4386805"/>
              <a:gd name="connsiteX0" fmla="*/ 5359078 w 5405377"/>
              <a:gd name="connsiteY0" fmla="*/ 4386805 h 5323879"/>
              <a:gd name="connsiteX1" fmla="*/ 5405377 w 5405377"/>
              <a:gd name="connsiteY1" fmla="*/ 4352081 h 5323879"/>
              <a:gd name="connsiteX2" fmla="*/ 5382228 w 5405377"/>
              <a:gd name="connsiteY2" fmla="*/ 0 h 5323879"/>
              <a:gd name="connsiteX3" fmla="*/ 0 w 5405377"/>
              <a:gd name="connsiteY3" fmla="*/ 0 h 5323879"/>
              <a:gd name="connsiteX4" fmla="*/ 2252551 w 5405377"/>
              <a:gd name="connsiteY4" fmla="*/ 5323879 h 5323879"/>
              <a:gd name="connsiteX5" fmla="*/ 5359078 w 5405377"/>
              <a:gd name="connsiteY5" fmla="*/ 4386805 h 5323879"/>
              <a:gd name="connsiteX0" fmla="*/ 5345695 w 5391994"/>
              <a:gd name="connsiteY0" fmla="*/ 4386805 h 5323879"/>
              <a:gd name="connsiteX1" fmla="*/ 5391994 w 5391994"/>
              <a:gd name="connsiteY1" fmla="*/ 4352081 h 5323879"/>
              <a:gd name="connsiteX2" fmla="*/ 5368845 w 5391994"/>
              <a:gd name="connsiteY2" fmla="*/ 0 h 5323879"/>
              <a:gd name="connsiteX3" fmla="*/ 0 w 5391994"/>
              <a:gd name="connsiteY3" fmla="*/ 3125271 h 5323879"/>
              <a:gd name="connsiteX4" fmla="*/ 2239168 w 5391994"/>
              <a:gd name="connsiteY4" fmla="*/ 5323879 h 5323879"/>
              <a:gd name="connsiteX5" fmla="*/ 5345695 w 5391994"/>
              <a:gd name="connsiteY5" fmla="*/ 4386805 h 5323879"/>
              <a:gd name="connsiteX0" fmla="*/ 5345695 w 5391994"/>
              <a:gd name="connsiteY0" fmla="*/ 4411909 h 5348983"/>
              <a:gd name="connsiteX1" fmla="*/ 5391994 w 5391994"/>
              <a:gd name="connsiteY1" fmla="*/ 4377185 h 5348983"/>
              <a:gd name="connsiteX2" fmla="*/ 3095699 w 5391994"/>
              <a:gd name="connsiteY2" fmla="*/ 0 h 5348983"/>
              <a:gd name="connsiteX3" fmla="*/ 0 w 5391994"/>
              <a:gd name="connsiteY3" fmla="*/ 3150375 h 5348983"/>
              <a:gd name="connsiteX4" fmla="*/ 2239168 w 5391994"/>
              <a:gd name="connsiteY4" fmla="*/ 5348983 h 5348983"/>
              <a:gd name="connsiteX5" fmla="*/ 5345695 w 5391994"/>
              <a:gd name="connsiteY5" fmla="*/ 4411909 h 5348983"/>
              <a:gd name="connsiteX0" fmla="*/ 3647618 w 5391994"/>
              <a:gd name="connsiteY0" fmla="*/ 5453544 h 5453544"/>
              <a:gd name="connsiteX1" fmla="*/ 5391994 w 5391994"/>
              <a:gd name="connsiteY1" fmla="*/ 4377185 h 5453544"/>
              <a:gd name="connsiteX2" fmla="*/ 3095699 w 5391994"/>
              <a:gd name="connsiteY2" fmla="*/ 0 h 5453544"/>
              <a:gd name="connsiteX3" fmla="*/ 0 w 5391994"/>
              <a:gd name="connsiteY3" fmla="*/ 3150375 h 5453544"/>
              <a:gd name="connsiteX4" fmla="*/ 2239168 w 5391994"/>
              <a:gd name="connsiteY4" fmla="*/ 5348983 h 5453544"/>
              <a:gd name="connsiteX5" fmla="*/ 3647618 w 5391994"/>
              <a:gd name="connsiteY5" fmla="*/ 5453544 h 5453544"/>
              <a:gd name="connsiteX0" fmla="*/ 3647618 w 5864053"/>
              <a:gd name="connsiteY0" fmla="*/ 5453544 h 5453544"/>
              <a:gd name="connsiteX1" fmla="*/ 5864053 w 5864053"/>
              <a:gd name="connsiteY1" fmla="*/ 2768538 h 5453544"/>
              <a:gd name="connsiteX2" fmla="*/ 3095699 w 5864053"/>
              <a:gd name="connsiteY2" fmla="*/ 0 h 5453544"/>
              <a:gd name="connsiteX3" fmla="*/ 0 w 5864053"/>
              <a:gd name="connsiteY3" fmla="*/ 3150375 h 5453544"/>
              <a:gd name="connsiteX4" fmla="*/ 2239168 w 5864053"/>
              <a:gd name="connsiteY4" fmla="*/ 5348983 h 5453544"/>
              <a:gd name="connsiteX5" fmla="*/ 3647618 w 5864053"/>
              <a:gd name="connsiteY5" fmla="*/ 5453544 h 5453544"/>
              <a:gd name="connsiteX0" fmla="*/ 3647618 w 5864053"/>
              <a:gd name="connsiteY0" fmla="*/ 5453544 h 5933436"/>
              <a:gd name="connsiteX1" fmla="*/ 5864053 w 5864053"/>
              <a:gd name="connsiteY1" fmla="*/ 2768538 h 5933436"/>
              <a:gd name="connsiteX2" fmla="*/ 3095699 w 5864053"/>
              <a:gd name="connsiteY2" fmla="*/ 0 h 5933436"/>
              <a:gd name="connsiteX3" fmla="*/ 0 w 5864053"/>
              <a:gd name="connsiteY3" fmla="*/ 3150375 h 5933436"/>
              <a:gd name="connsiteX4" fmla="*/ 2804546 w 5864053"/>
              <a:gd name="connsiteY4" fmla="*/ 5933436 h 5933436"/>
              <a:gd name="connsiteX5" fmla="*/ 3647618 w 5864053"/>
              <a:gd name="connsiteY5" fmla="*/ 5453544 h 5933436"/>
              <a:gd name="connsiteX0" fmla="*/ 2804546 w 5864053"/>
              <a:gd name="connsiteY0" fmla="*/ 5933436 h 5933436"/>
              <a:gd name="connsiteX1" fmla="*/ 5864053 w 5864053"/>
              <a:gd name="connsiteY1" fmla="*/ 2768538 h 5933436"/>
              <a:gd name="connsiteX2" fmla="*/ 3095699 w 5864053"/>
              <a:gd name="connsiteY2" fmla="*/ 0 h 5933436"/>
              <a:gd name="connsiteX3" fmla="*/ 0 w 5864053"/>
              <a:gd name="connsiteY3" fmla="*/ 3150375 h 5933436"/>
              <a:gd name="connsiteX4" fmla="*/ 2804546 w 5864053"/>
              <a:gd name="connsiteY4" fmla="*/ 5933436 h 5933436"/>
              <a:gd name="connsiteX0" fmla="*/ 2804546 w 5924151"/>
              <a:gd name="connsiteY0" fmla="*/ 5933436 h 5933436"/>
              <a:gd name="connsiteX1" fmla="*/ 5924151 w 5924151"/>
              <a:gd name="connsiteY1" fmla="*/ 2867266 h 5933436"/>
              <a:gd name="connsiteX2" fmla="*/ 3095699 w 5924151"/>
              <a:gd name="connsiteY2" fmla="*/ 0 h 5933436"/>
              <a:gd name="connsiteX3" fmla="*/ 0 w 5924151"/>
              <a:gd name="connsiteY3" fmla="*/ 3150375 h 5933436"/>
              <a:gd name="connsiteX4" fmla="*/ 2804546 w 5924151"/>
              <a:gd name="connsiteY4" fmla="*/ 5933436 h 5933436"/>
              <a:gd name="connsiteX0" fmla="*/ 2804546 w 5936943"/>
              <a:gd name="connsiteY0" fmla="*/ 5933436 h 5933436"/>
              <a:gd name="connsiteX1" fmla="*/ 5936943 w 5936943"/>
              <a:gd name="connsiteY1" fmla="*/ 2801108 h 5933436"/>
              <a:gd name="connsiteX2" fmla="*/ 3095699 w 5936943"/>
              <a:gd name="connsiteY2" fmla="*/ 0 h 5933436"/>
              <a:gd name="connsiteX3" fmla="*/ 0 w 5936943"/>
              <a:gd name="connsiteY3" fmla="*/ 3150375 h 5933436"/>
              <a:gd name="connsiteX4" fmla="*/ 2804546 w 5936943"/>
              <a:gd name="connsiteY4" fmla="*/ 5933436 h 5933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6943" h="5933436">
                <a:moveTo>
                  <a:pt x="2804546" y="5933436"/>
                </a:moveTo>
                <a:lnTo>
                  <a:pt x="5936943" y="2801108"/>
                </a:lnTo>
                <a:lnTo>
                  <a:pt x="3095699" y="0"/>
                </a:lnTo>
                <a:lnTo>
                  <a:pt x="0" y="3150375"/>
                </a:lnTo>
                <a:lnTo>
                  <a:pt x="2804546" y="5933436"/>
                </a:lnTo>
                <a:close/>
              </a:path>
            </a:pathLst>
          </a:custGeom>
          <a:blipFill>
            <a:blip r:embed="rId2">
              <a:extLst>
                <a:ext uri="{96DAC541-7B7A-43D3-8B79-37D633B846F1}">
                  <asvg:svgBlip xmlns:asvg="http://schemas.microsoft.com/office/drawing/2016/SVG/main" r:embed="rId3"/>
                </a:ext>
              </a:extLst>
            </a:blip>
            <a:srcRect/>
            <a:stretch>
              <a:fillRect t="-29" b="-2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32"/>
          </a:p>
        </p:txBody>
      </p:sp>
    </p:spTree>
    <p:extLst>
      <p:ext uri="{BB962C8B-B14F-4D97-AF65-F5344CB8AC3E}">
        <p14:creationId xmlns:p14="http://schemas.microsoft.com/office/powerpoint/2010/main" val="1737007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le three columns">
    <p:spTree>
      <p:nvGrpSpPr>
        <p:cNvPr id="1" name=""/>
        <p:cNvGrpSpPr/>
        <p:nvPr/>
      </p:nvGrpSpPr>
      <p:grpSpPr>
        <a:xfrm>
          <a:off x="0" y="0"/>
          <a:ext cx="0" cy="0"/>
          <a:chOff x="0" y="0"/>
          <a:chExt cx="0" cy="0"/>
        </a:xfrm>
      </p:grpSpPr>
      <p:sp>
        <p:nvSpPr>
          <p:cNvPr id="11" name="Text Placeholder 14">
            <a:extLst>
              <a:ext uri="{FF2B5EF4-FFF2-40B4-BE49-F238E27FC236}">
                <a16:creationId xmlns:a16="http://schemas.microsoft.com/office/drawing/2014/main" id="{A180636C-FA1F-C891-266E-56904707A596}"/>
              </a:ext>
            </a:extLst>
          </p:cNvPr>
          <p:cNvSpPr>
            <a:spLocks noGrp="1"/>
          </p:cNvSpPr>
          <p:nvPr>
            <p:ph type="body" sz="quarter" idx="11" hasCustomPrompt="1"/>
          </p:nvPr>
        </p:nvSpPr>
        <p:spPr>
          <a:xfrm>
            <a:off x="773112" y="540000"/>
            <a:ext cx="9398001" cy="635000"/>
          </a:xfrm>
          <a:prstGeom prst="rect">
            <a:avLst/>
          </a:prstGeom>
        </p:spPr>
        <p:txBody>
          <a:bodyPr lIns="0" tIns="0" rIns="0" bIns="0" anchor="t" anchorCtr="0">
            <a:noAutofit/>
          </a:bodyPr>
          <a:lstStyle>
            <a:lvl1pPr marL="0" indent="0" algn="l" defTabSz="801728" rtl="0" eaLnBrk="1" latinLnBrk="0" hangingPunct="1">
              <a:lnSpc>
                <a:spcPct val="90000"/>
              </a:lnSpc>
              <a:spcBef>
                <a:spcPct val="0"/>
              </a:spcBef>
              <a:buNone/>
              <a:defRPr lang="en-US" sz="3600" b="1" kern="1200" dirty="0" smtClean="0">
                <a:solidFill>
                  <a:schemeClr val="accent2"/>
                </a:solidFill>
                <a:latin typeface="+mj-lt"/>
                <a:ea typeface="+mj-ea"/>
                <a:cs typeface="+mj-cs"/>
              </a:defRPr>
            </a:lvl1pPr>
            <a:lvl2pPr marL="400864" indent="0" algn="l" defTabSz="801728" rtl="0" eaLnBrk="1" latinLnBrk="0" hangingPunct="1">
              <a:lnSpc>
                <a:spcPct val="90000"/>
              </a:lnSpc>
              <a:spcBef>
                <a:spcPct val="0"/>
              </a:spcBef>
              <a:buNone/>
              <a:defRPr lang="en-US" sz="2864" b="1" kern="1200" dirty="0" smtClean="0">
                <a:solidFill>
                  <a:schemeClr val="tx1"/>
                </a:solidFill>
                <a:latin typeface="+mj-lt"/>
                <a:ea typeface="+mj-ea"/>
                <a:cs typeface="+mj-cs"/>
              </a:defRPr>
            </a:lvl2pPr>
            <a:lvl3pPr marL="801728" indent="0" algn="l" defTabSz="801728" rtl="0" eaLnBrk="1" latinLnBrk="0" hangingPunct="1">
              <a:lnSpc>
                <a:spcPct val="90000"/>
              </a:lnSpc>
              <a:spcBef>
                <a:spcPct val="0"/>
              </a:spcBef>
              <a:buNone/>
              <a:defRPr lang="en-US" sz="2864" b="1" kern="1200" dirty="0" smtClean="0">
                <a:solidFill>
                  <a:schemeClr val="tx1"/>
                </a:solidFill>
                <a:latin typeface="+mj-lt"/>
                <a:ea typeface="+mj-ea"/>
                <a:cs typeface="+mj-cs"/>
              </a:defRPr>
            </a:lvl3pPr>
            <a:lvl4pPr marL="1202592" indent="0" algn="l" defTabSz="801728" rtl="0" eaLnBrk="1" latinLnBrk="0" hangingPunct="1">
              <a:lnSpc>
                <a:spcPct val="90000"/>
              </a:lnSpc>
              <a:spcBef>
                <a:spcPct val="0"/>
              </a:spcBef>
              <a:buNone/>
              <a:defRPr lang="en-US" sz="2864" b="1" kern="1200" dirty="0" smtClean="0">
                <a:solidFill>
                  <a:schemeClr val="tx1"/>
                </a:solidFill>
                <a:latin typeface="+mj-lt"/>
                <a:ea typeface="+mj-ea"/>
                <a:cs typeface="+mj-cs"/>
              </a:defRPr>
            </a:lvl4pPr>
            <a:lvl5pPr marL="1603457" indent="0" algn="l" defTabSz="801728" rtl="0" eaLnBrk="1" latinLnBrk="0" hangingPunct="1">
              <a:lnSpc>
                <a:spcPct val="90000"/>
              </a:lnSpc>
              <a:spcBef>
                <a:spcPct val="0"/>
              </a:spcBef>
              <a:buNone/>
              <a:defRPr lang="en-AU" sz="2864" b="1" kern="1200" dirty="0">
                <a:solidFill>
                  <a:schemeClr val="tx1"/>
                </a:solidFill>
                <a:latin typeface="+mj-lt"/>
                <a:ea typeface="+mj-ea"/>
                <a:cs typeface="+mj-cs"/>
              </a:defRPr>
            </a:lvl5pPr>
          </a:lstStyle>
          <a:p>
            <a:pPr lvl="0"/>
            <a:r>
              <a:rPr lang="en-US"/>
              <a:t>Title three columns</a:t>
            </a:r>
          </a:p>
        </p:txBody>
      </p:sp>
      <p:sp>
        <p:nvSpPr>
          <p:cNvPr id="8" name="Text Placeholder 6">
            <a:extLst>
              <a:ext uri="{FF2B5EF4-FFF2-40B4-BE49-F238E27FC236}">
                <a16:creationId xmlns:a16="http://schemas.microsoft.com/office/drawing/2014/main" id="{0B281084-8F1F-9C42-24F1-EA475F97C055}"/>
              </a:ext>
            </a:extLst>
          </p:cNvPr>
          <p:cNvSpPr>
            <a:spLocks noGrp="1"/>
          </p:cNvSpPr>
          <p:nvPr>
            <p:ph type="body" sz="quarter" idx="16" hasCustomPrompt="1"/>
          </p:nvPr>
        </p:nvSpPr>
        <p:spPr>
          <a:xfrm>
            <a:off x="773112" y="1996635"/>
            <a:ext cx="2757621" cy="193899"/>
          </a:xfrm>
          <a:prstGeom prst="rect">
            <a:avLst/>
          </a:prstGeom>
        </p:spPr>
        <p:txBody>
          <a:bodyPr wrap="square" lIns="0" tIns="0" rIns="0" bIns="0">
            <a:spAutoFit/>
          </a:bodyPr>
          <a:lstStyle>
            <a:lvl1pPr marL="0" indent="0">
              <a:buNone/>
              <a:defRPr sz="1400" b="1">
                <a:solidFill>
                  <a:schemeClr val="accent2"/>
                </a:solidFill>
              </a:defRPr>
            </a:lvl1pPr>
          </a:lstStyle>
          <a:p>
            <a:pPr lvl="0"/>
            <a:r>
              <a:rPr lang="en-US"/>
              <a:t>Heading 3</a:t>
            </a:r>
          </a:p>
        </p:txBody>
      </p:sp>
      <p:sp>
        <p:nvSpPr>
          <p:cNvPr id="15" name="Text Placeholder 6">
            <a:extLst>
              <a:ext uri="{FF2B5EF4-FFF2-40B4-BE49-F238E27FC236}">
                <a16:creationId xmlns:a16="http://schemas.microsoft.com/office/drawing/2014/main" id="{6E14D2E2-BE7E-9B44-BAC9-2784F6C91055}"/>
              </a:ext>
            </a:extLst>
          </p:cNvPr>
          <p:cNvSpPr>
            <a:spLocks noGrp="1"/>
          </p:cNvSpPr>
          <p:nvPr>
            <p:ph type="body" sz="quarter" idx="19" hasCustomPrompt="1"/>
          </p:nvPr>
        </p:nvSpPr>
        <p:spPr>
          <a:xfrm>
            <a:off x="773112" y="2423629"/>
            <a:ext cx="2757621" cy="3012812"/>
          </a:xfrm>
          <a:prstGeom prst="rect">
            <a:avLst/>
          </a:prstGeom>
        </p:spPr>
        <p:txBody>
          <a:bodyPr wrap="square" lIns="0" tIns="0" rIns="0" bIns="0">
            <a:spAutoFit/>
          </a:bodyPr>
          <a:lstStyle>
            <a:lvl1pPr marL="0" indent="0">
              <a:lnSpc>
                <a:spcPct val="150000"/>
              </a:lnSpc>
              <a:buNone/>
              <a:defRPr sz="1200" b="0"/>
            </a:lvl1pPr>
          </a:lstStyle>
          <a:p>
            <a:pPr lvl="0"/>
            <a:r>
              <a:rPr lang="en-US"/>
              <a:t>Nunc sed convallis </a:t>
            </a:r>
            <a:r>
              <a:rPr lang="en-US" err="1"/>
              <a:t>nunc</a:t>
            </a:r>
            <a:r>
              <a:rPr lang="en-US"/>
              <a:t>. </a:t>
            </a:r>
            <a:r>
              <a:rPr lang="en-US" err="1"/>
              <a:t>Quisque</a:t>
            </a:r>
            <a:r>
              <a:rPr lang="en-US"/>
              <a:t> in </a:t>
            </a:r>
            <a:r>
              <a:rPr lang="en-US" err="1"/>
              <a:t>ultricies</a:t>
            </a:r>
            <a:r>
              <a:rPr lang="en-US"/>
              <a:t> sem. Integer </a:t>
            </a:r>
            <a:r>
              <a:rPr lang="en-US" err="1"/>
              <a:t>ullamcorper</a:t>
            </a:r>
            <a:r>
              <a:rPr lang="en-US"/>
              <a:t>, nisi id </a:t>
            </a:r>
            <a:r>
              <a:rPr lang="en-US" err="1"/>
              <a:t>congue</a:t>
            </a:r>
            <a:r>
              <a:rPr lang="en-US"/>
              <a:t> </a:t>
            </a:r>
            <a:r>
              <a:rPr lang="en-US" err="1"/>
              <a:t>posuere</a:t>
            </a:r>
            <a:r>
              <a:rPr lang="en-US"/>
              <a:t>, </a:t>
            </a:r>
            <a:r>
              <a:rPr lang="en-US" err="1"/>
              <a:t>lectus</a:t>
            </a:r>
            <a:r>
              <a:rPr lang="en-US"/>
              <a:t> </a:t>
            </a:r>
            <a:r>
              <a:rPr lang="en-US" err="1"/>
              <a:t>quam</a:t>
            </a:r>
            <a:r>
              <a:rPr lang="en-US"/>
              <a:t> </a:t>
            </a:r>
            <a:r>
              <a:rPr lang="en-US" err="1"/>
              <a:t>tristique</a:t>
            </a:r>
            <a:r>
              <a:rPr lang="en-US"/>
              <a:t> </a:t>
            </a:r>
            <a:r>
              <a:rPr lang="en-US" err="1"/>
              <a:t>est</a:t>
            </a:r>
            <a:r>
              <a:rPr lang="en-US"/>
              <a:t>, </a:t>
            </a:r>
            <a:r>
              <a:rPr lang="en-US" err="1"/>
              <a:t>eu</a:t>
            </a:r>
            <a:r>
              <a:rPr lang="en-US"/>
              <a:t> </a:t>
            </a:r>
            <a:r>
              <a:rPr lang="en-US" err="1"/>
              <a:t>varius</a:t>
            </a:r>
            <a:r>
              <a:rPr lang="en-US"/>
              <a:t> </a:t>
            </a:r>
            <a:r>
              <a:rPr lang="en-US" err="1"/>
              <a:t>justo</a:t>
            </a:r>
            <a:r>
              <a:rPr lang="en-US"/>
              <a:t> </a:t>
            </a:r>
            <a:r>
              <a:rPr lang="en-US" err="1"/>
              <a:t>justo</a:t>
            </a:r>
            <a:r>
              <a:rPr lang="en-US"/>
              <a:t> semper sem. Duis </a:t>
            </a:r>
            <a:r>
              <a:rPr lang="en-US" err="1"/>
              <a:t>elementum</a:t>
            </a:r>
            <a:r>
              <a:rPr lang="en-US"/>
              <a:t> </a:t>
            </a:r>
            <a:r>
              <a:rPr lang="en-US" err="1"/>
              <a:t>nunc</a:t>
            </a:r>
            <a:r>
              <a:rPr lang="en-US"/>
              <a:t> auctor </a:t>
            </a:r>
            <a:r>
              <a:rPr lang="en-US" err="1"/>
              <a:t>leo</a:t>
            </a:r>
            <a:r>
              <a:rPr lang="en-US"/>
              <a:t> </a:t>
            </a:r>
            <a:r>
              <a:rPr lang="en-US" err="1"/>
              <a:t>imperdiet</a:t>
            </a:r>
            <a:r>
              <a:rPr lang="en-US"/>
              <a:t> </a:t>
            </a:r>
            <a:r>
              <a:rPr lang="en-US" err="1"/>
              <a:t>hendrerit</a:t>
            </a:r>
            <a:r>
              <a:rPr lang="en-US"/>
              <a:t> </a:t>
            </a:r>
            <a:r>
              <a:rPr lang="en-US" err="1"/>
              <a:t>eget</a:t>
            </a:r>
            <a:r>
              <a:rPr lang="en-US"/>
              <a:t> </a:t>
            </a:r>
            <a:r>
              <a:rPr lang="en-US" err="1"/>
              <a:t>feugiat</a:t>
            </a:r>
            <a:r>
              <a:rPr lang="en-US"/>
              <a:t> </a:t>
            </a:r>
            <a:r>
              <a:rPr lang="en-US" err="1"/>
              <a:t>massa</a:t>
            </a:r>
            <a:r>
              <a:rPr lang="en-US"/>
              <a:t>. </a:t>
            </a:r>
            <a:r>
              <a:rPr lang="en-US" err="1"/>
              <a:t>Mauris</a:t>
            </a:r>
            <a:r>
              <a:rPr lang="en-US"/>
              <a:t> </a:t>
            </a:r>
            <a:r>
              <a:rPr lang="en-US" err="1"/>
              <a:t>bibendum</a:t>
            </a:r>
            <a:r>
              <a:rPr lang="en-US"/>
              <a:t> mi vitae diam maximus </a:t>
            </a:r>
            <a:r>
              <a:rPr lang="en-US" err="1"/>
              <a:t>ullamcorper</a:t>
            </a:r>
            <a:r>
              <a:rPr lang="en-US"/>
              <a:t>. Nunc sit </a:t>
            </a:r>
            <a:r>
              <a:rPr lang="en-US" err="1"/>
              <a:t>amet</a:t>
            </a:r>
            <a:r>
              <a:rPr lang="en-US"/>
              <a:t> libero </a:t>
            </a:r>
            <a:r>
              <a:rPr lang="en-US" err="1"/>
              <a:t>efficitur</a:t>
            </a:r>
            <a:r>
              <a:rPr lang="en-US"/>
              <a:t>, semper </a:t>
            </a:r>
            <a:r>
              <a:rPr lang="en-US" err="1"/>
              <a:t>orci</a:t>
            </a:r>
            <a:r>
              <a:rPr lang="en-US"/>
              <a:t> vitae, </a:t>
            </a:r>
            <a:r>
              <a:rPr lang="en-US" err="1"/>
              <a:t>volutpat</a:t>
            </a:r>
            <a:r>
              <a:rPr lang="en-US"/>
              <a:t> ligula. Vestibulum </a:t>
            </a:r>
            <a:r>
              <a:rPr lang="en-US" err="1"/>
              <a:t>egestas</a:t>
            </a:r>
            <a:r>
              <a:rPr lang="en-US"/>
              <a:t> </a:t>
            </a:r>
            <a:r>
              <a:rPr lang="en-US" err="1"/>
              <a:t>risus</a:t>
            </a:r>
            <a:r>
              <a:rPr lang="en-US"/>
              <a:t> sed libero convallis </a:t>
            </a:r>
            <a:r>
              <a:rPr lang="en-US" err="1"/>
              <a:t>bibendum</a:t>
            </a:r>
            <a:r>
              <a:rPr lang="en-US"/>
              <a:t>.</a:t>
            </a:r>
          </a:p>
        </p:txBody>
      </p:sp>
      <p:sp>
        <p:nvSpPr>
          <p:cNvPr id="3" name="Text Placeholder 6">
            <a:extLst>
              <a:ext uri="{FF2B5EF4-FFF2-40B4-BE49-F238E27FC236}">
                <a16:creationId xmlns:a16="http://schemas.microsoft.com/office/drawing/2014/main" id="{F0B9BE8F-AC1D-3D60-0AC4-F8953F9B5D00}"/>
              </a:ext>
            </a:extLst>
          </p:cNvPr>
          <p:cNvSpPr>
            <a:spLocks noGrp="1"/>
          </p:cNvSpPr>
          <p:nvPr>
            <p:ph type="body" sz="quarter" idx="20" hasCustomPrompt="1"/>
          </p:nvPr>
        </p:nvSpPr>
        <p:spPr>
          <a:xfrm>
            <a:off x="7161081" y="1996635"/>
            <a:ext cx="2757621" cy="193899"/>
          </a:xfrm>
          <a:prstGeom prst="rect">
            <a:avLst/>
          </a:prstGeom>
        </p:spPr>
        <p:txBody>
          <a:bodyPr wrap="square" lIns="0" tIns="0" rIns="0" bIns="0">
            <a:spAutoFit/>
          </a:bodyPr>
          <a:lstStyle>
            <a:lvl1pPr marL="0" indent="0">
              <a:buNone/>
              <a:defRPr sz="1400" b="1">
                <a:solidFill>
                  <a:schemeClr val="accent2"/>
                </a:solidFill>
              </a:defRPr>
            </a:lvl1pPr>
          </a:lstStyle>
          <a:p>
            <a:pPr lvl="0"/>
            <a:r>
              <a:rPr lang="en-US"/>
              <a:t>Heading 3</a:t>
            </a:r>
          </a:p>
        </p:txBody>
      </p:sp>
      <p:sp>
        <p:nvSpPr>
          <p:cNvPr id="4" name="Text Placeholder 6">
            <a:extLst>
              <a:ext uri="{FF2B5EF4-FFF2-40B4-BE49-F238E27FC236}">
                <a16:creationId xmlns:a16="http://schemas.microsoft.com/office/drawing/2014/main" id="{536695AB-DAE6-A214-A103-876884FCB41F}"/>
              </a:ext>
            </a:extLst>
          </p:cNvPr>
          <p:cNvSpPr>
            <a:spLocks noGrp="1"/>
          </p:cNvSpPr>
          <p:nvPr>
            <p:ph type="body" sz="quarter" idx="21" hasCustomPrompt="1"/>
          </p:nvPr>
        </p:nvSpPr>
        <p:spPr>
          <a:xfrm>
            <a:off x="7161081" y="2423629"/>
            <a:ext cx="2757621" cy="3012812"/>
          </a:xfrm>
          <a:prstGeom prst="rect">
            <a:avLst/>
          </a:prstGeom>
        </p:spPr>
        <p:txBody>
          <a:bodyPr wrap="square" lIns="0" tIns="0" rIns="0" bIns="0">
            <a:spAutoFit/>
          </a:bodyPr>
          <a:lstStyle>
            <a:lvl1pPr marL="0" indent="0">
              <a:lnSpc>
                <a:spcPct val="150000"/>
              </a:lnSpc>
              <a:buNone/>
              <a:defRPr sz="1200" b="0"/>
            </a:lvl1pPr>
          </a:lstStyle>
          <a:p>
            <a:pPr lvl="0"/>
            <a:r>
              <a:rPr lang="en-US"/>
              <a:t>Nunc sed convallis </a:t>
            </a:r>
            <a:r>
              <a:rPr lang="en-US" err="1"/>
              <a:t>nunc</a:t>
            </a:r>
            <a:r>
              <a:rPr lang="en-US"/>
              <a:t>. </a:t>
            </a:r>
            <a:r>
              <a:rPr lang="en-US" err="1"/>
              <a:t>Quisque</a:t>
            </a:r>
            <a:r>
              <a:rPr lang="en-US"/>
              <a:t> in </a:t>
            </a:r>
            <a:r>
              <a:rPr lang="en-US" err="1"/>
              <a:t>ultricies</a:t>
            </a:r>
            <a:r>
              <a:rPr lang="en-US"/>
              <a:t> sem. Integer </a:t>
            </a:r>
            <a:r>
              <a:rPr lang="en-US" err="1"/>
              <a:t>ullamcorper</a:t>
            </a:r>
            <a:r>
              <a:rPr lang="en-US"/>
              <a:t>, nisi id </a:t>
            </a:r>
            <a:r>
              <a:rPr lang="en-US" err="1"/>
              <a:t>congue</a:t>
            </a:r>
            <a:r>
              <a:rPr lang="en-US"/>
              <a:t> </a:t>
            </a:r>
            <a:r>
              <a:rPr lang="en-US" err="1"/>
              <a:t>posuere</a:t>
            </a:r>
            <a:r>
              <a:rPr lang="en-US"/>
              <a:t>, </a:t>
            </a:r>
            <a:r>
              <a:rPr lang="en-US" err="1"/>
              <a:t>lectus</a:t>
            </a:r>
            <a:r>
              <a:rPr lang="en-US"/>
              <a:t> </a:t>
            </a:r>
            <a:r>
              <a:rPr lang="en-US" err="1"/>
              <a:t>quam</a:t>
            </a:r>
            <a:r>
              <a:rPr lang="en-US"/>
              <a:t> </a:t>
            </a:r>
            <a:r>
              <a:rPr lang="en-US" err="1"/>
              <a:t>tristique</a:t>
            </a:r>
            <a:r>
              <a:rPr lang="en-US"/>
              <a:t> </a:t>
            </a:r>
            <a:r>
              <a:rPr lang="en-US" err="1"/>
              <a:t>est</a:t>
            </a:r>
            <a:r>
              <a:rPr lang="en-US"/>
              <a:t>, </a:t>
            </a:r>
            <a:r>
              <a:rPr lang="en-US" err="1"/>
              <a:t>eu</a:t>
            </a:r>
            <a:r>
              <a:rPr lang="en-US"/>
              <a:t> </a:t>
            </a:r>
            <a:r>
              <a:rPr lang="en-US" err="1"/>
              <a:t>varius</a:t>
            </a:r>
            <a:r>
              <a:rPr lang="en-US"/>
              <a:t> </a:t>
            </a:r>
            <a:r>
              <a:rPr lang="en-US" err="1"/>
              <a:t>justo</a:t>
            </a:r>
            <a:r>
              <a:rPr lang="en-US"/>
              <a:t> </a:t>
            </a:r>
            <a:r>
              <a:rPr lang="en-US" err="1"/>
              <a:t>justo</a:t>
            </a:r>
            <a:r>
              <a:rPr lang="en-US"/>
              <a:t> semper sem. Duis </a:t>
            </a:r>
            <a:r>
              <a:rPr lang="en-US" err="1"/>
              <a:t>elementum</a:t>
            </a:r>
            <a:r>
              <a:rPr lang="en-US"/>
              <a:t> </a:t>
            </a:r>
            <a:r>
              <a:rPr lang="en-US" err="1"/>
              <a:t>nunc</a:t>
            </a:r>
            <a:r>
              <a:rPr lang="en-US"/>
              <a:t> auctor </a:t>
            </a:r>
            <a:r>
              <a:rPr lang="en-US" err="1"/>
              <a:t>leo</a:t>
            </a:r>
            <a:r>
              <a:rPr lang="en-US"/>
              <a:t> </a:t>
            </a:r>
            <a:r>
              <a:rPr lang="en-US" err="1"/>
              <a:t>imperdiet</a:t>
            </a:r>
            <a:r>
              <a:rPr lang="en-US"/>
              <a:t> </a:t>
            </a:r>
            <a:r>
              <a:rPr lang="en-US" err="1"/>
              <a:t>hendrerit</a:t>
            </a:r>
            <a:r>
              <a:rPr lang="en-US"/>
              <a:t> </a:t>
            </a:r>
            <a:r>
              <a:rPr lang="en-US" err="1"/>
              <a:t>eget</a:t>
            </a:r>
            <a:r>
              <a:rPr lang="en-US"/>
              <a:t> </a:t>
            </a:r>
            <a:r>
              <a:rPr lang="en-US" err="1"/>
              <a:t>feugiat</a:t>
            </a:r>
            <a:r>
              <a:rPr lang="en-US"/>
              <a:t> </a:t>
            </a:r>
            <a:r>
              <a:rPr lang="en-US" err="1"/>
              <a:t>massa</a:t>
            </a:r>
            <a:r>
              <a:rPr lang="en-US"/>
              <a:t>. </a:t>
            </a:r>
            <a:r>
              <a:rPr lang="en-US" err="1"/>
              <a:t>Mauris</a:t>
            </a:r>
            <a:r>
              <a:rPr lang="en-US"/>
              <a:t> </a:t>
            </a:r>
            <a:r>
              <a:rPr lang="en-US" err="1"/>
              <a:t>bibendum</a:t>
            </a:r>
            <a:r>
              <a:rPr lang="en-US"/>
              <a:t> mi vitae diam maximus </a:t>
            </a:r>
            <a:r>
              <a:rPr lang="en-US" err="1"/>
              <a:t>ullamcorper</a:t>
            </a:r>
            <a:r>
              <a:rPr lang="en-US"/>
              <a:t>. Nunc sit </a:t>
            </a:r>
            <a:r>
              <a:rPr lang="en-US" err="1"/>
              <a:t>amet</a:t>
            </a:r>
            <a:r>
              <a:rPr lang="en-US"/>
              <a:t> libero </a:t>
            </a:r>
            <a:r>
              <a:rPr lang="en-US" err="1"/>
              <a:t>efficitur</a:t>
            </a:r>
            <a:r>
              <a:rPr lang="en-US"/>
              <a:t>, semper </a:t>
            </a:r>
            <a:r>
              <a:rPr lang="en-US" err="1"/>
              <a:t>orci</a:t>
            </a:r>
            <a:r>
              <a:rPr lang="en-US"/>
              <a:t> vitae, </a:t>
            </a:r>
            <a:r>
              <a:rPr lang="en-US" err="1"/>
              <a:t>volutpat</a:t>
            </a:r>
            <a:r>
              <a:rPr lang="en-US"/>
              <a:t> ligula. Vestibulum </a:t>
            </a:r>
            <a:r>
              <a:rPr lang="en-US" err="1"/>
              <a:t>egestas</a:t>
            </a:r>
            <a:r>
              <a:rPr lang="en-US"/>
              <a:t> </a:t>
            </a:r>
            <a:r>
              <a:rPr lang="en-US" err="1"/>
              <a:t>risus</a:t>
            </a:r>
            <a:r>
              <a:rPr lang="en-US"/>
              <a:t> sed libero convallis </a:t>
            </a:r>
            <a:r>
              <a:rPr lang="en-US" err="1"/>
              <a:t>bibendum</a:t>
            </a:r>
            <a:r>
              <a:rPr lang="en-US"/>
              <a:t>.</a:t>
            </a:r>
          </a:p>
        </p:txBody>
      </p:sp>
      <p:sp>
        <p:nvSpPr>
          <p:cNvPr id="5" name="Text Placeholder 6">
            <a:extLst>
              <a:ext uri="{FF2B5EF4-FFF2-40B4-BE49-F238E27FC236}">
                <a16:creationId xmlns:a16="http://schemas.microsoft.com/office/drawing/2014/main" id="{D4953A88-F999-F429-C764-0E20C35E7F05}"/>
              </a:ext>
            </a:extLst>
          </p:cNvPr>
          <p:cNvSpPr>
            <a:spLocks noGrp="1"/>
          </p:cNvSpPr>
          <p:nvPr>
            <p:ph type="body" sz="quarter" idx="22" hasCustomPrompt="1"/>
          </p:nvPr>
        </p:nvSpPr>
        <p:spPr>
          <a:xfrm>
            <a:off x="3967096" y="1996635"/>
            <a:ext cx="2757621" cy="193899"/>
          </a:xfrm>
          <a:prstGeom prst="rect">
            <a:avLst/>
          </a:prstGeom>
        </p:spPr>
        <p:txBody>
          <a:bodyPr wrap="square" lIns="0" tIns="0" rIns="0" bIns="0">
            <a:spAutoFit/>
          </a:bodyPr>
          <a:lstStyle>
            <a:lvl1pPr marL="0" indent="0">
              <a:buNone/>
              <a:defRPr sz="1400" b="1">
                <a:solidFill>
                  <a:schemeClr val="accent2"/>
                </a:solidFill>
              </a:defRPr>
            </a:lvl1pPr>
          </a:lstStyle>
          <a:p>
            <a:pPr lvl="0"/>
            <a:r>
              <a:rPr lang="en-US"/>
              <a:t>Heading 3</a:t>
            </a:r>
          </a:p>
        </p:txBody>
      </p:sp>
      <p:sp>
        <p:nvSpPr>
          <p:cNvPr id="10" name="Text Placeholder 6">
            <a:extLst>
              <a:ext uri="{FF2B5EF4-FFF2-40B4-BE49-F238E27FC236}">
                <a16:creationId xmlns:a16="http://schemas.microsoft.com/office/drawing/2014/main" id="{2C0219D4-2B1D-8D9D-C346-7B3AE5BBA780}"/>
              </a:ext>
            </a:extLst>
          </p:cNvPr>
          <p:cNvSpPr>
            <a:spLocks noGrp="1"/>
          </p:cNvSpPr>
          <p:nvPr>
            <p:ph type="body" sz="quarter" idx="23" hasCustomPrompt="1"/>
          </p:nvPr>
        </p:nvSpPr>
        <p:spPr>
          <a:xfrm>
            <a:off x="3967096" y="2423629"/>
            <a:ext cx="2757621" cy="3012812"/>
          </a:xfrm>
          <a:prstGeom prst="rect">
            <a:avLst/>
          </a:prstGeom>
        </p:spPr>
        <p:txBody>
          <a:bodyPr wrap="square" lIns="0" tIns="0" rIns="0" bIns="0">
            <a:spAutoFit/>
          </a:bodyPr>
          <a:lstStyle>
            <a:lvl1pPr marL="0" indent="0">
              <a:lnSpc>
                <a:spcPct val="150000"/>
              </a:lnSpc>
              <a:buNone/>
              <a:defRPr sz="1200" b="0"/>
            </a:lvl1pPr>
          </a:lstStyle>
          <a:p>
            <a:pPr lvl="0"/>
            <a:r>
              <a:rPr lang="en-US"/>
              <a:t>Nunc sed convallis </a:t>
            </a:r>
            <a:r>
              <a:rPr lang="en-US" err="1"/>
              <a:t>nunc</a:t>
            </a:r>
            <a:r>
              <a:rPr lang="en-US"/>
              <a:t>. </a:t>
            </a:r>
            <a:r>
              <a:rPr lang="en-US" err="1"/>
              <a:t>Quisque</a:t>
            </a:r>
            <a:r>
              <a:rPr lang="en-US"/>
              <a:t> in </a:t>
            </a:r>
            <a:r>
              <a:rPr lang="en-US" err="1"/>
              <a:t>ultricies</a:t>
            </a:r>
            <a:r>
              <a:rPr lang="en-US"/>
              <a:t> sem. Integer </a:t>
            </a:r>
            <a:r>
              <a:rPr lang="en-US" err="1"/>
              <a:t>ullamcorper</a:t>
            </a:r>
            <a:r>
              <a:rPr lang="en-US"/>
              <a:t>, nisi id </a:t>
            </a:r>
            <a:r>
              <a:rPr lang="en-US" err="1"/>
              <a:t>congue</a:t>
            </a:r>
            <a:r>
              <a:rPr lang="en-US"/>
              <a:t> </a:t>
            </a:r>
            <a:r>
              <a:rPr lang="en-US" err="1"/>
              <a:t>posuere</a:t>
            </a:r>
            <a:r>
              <a:rPr lang="en-US"/>
              <a:t>, </a:t>
            </a:r>
            <a:r>
              <a:rPr lang="en-US" err="1"/>
              <a:t>lectus</a:t>
            </a:r>
            <a:r>
              <a:rPr lang="en-US"/>
              <a:t> </a:t>
            </a:r>
            <a:r>
              <a:rPr lang="en-US" err="1"/>
              <a:t>quam</a:t>
            </a:r>
            <a:r>
              <a:rPr lang="en-US"/>
              <a:t> </a:t>
            </a:r>
            <a:r>
              <a:rPr lang="en-US" err="1"/>
              <a:t>tristique</a:t>
            </a:r>
            <a:r>
              <a:rPr lang="en-US"/>
              <a:t> </a:t>
            </a:r>
            <a:r>
              <a:rPr lang="en-US" err="1"/>
              <a:t>est</a:t>
            </a:r>
            <a:r>
              <a:rPr lang="en-US"/>
              <a:t>, </a:t>
            </a:r>
            <a:r>
              <a:rPr lang="en-US" err="1"/>
              <a:t>eu</a:t>
            </a:r>
            <a:r>
              <a:rPr lang="en-US"/>
              <a:t> </a:t>
            </a:r>
            <a:r>
              <a:rPr lang="en-US" err="1"/>
              <a:t>varius</a:t>
            </a:r>
            <a:r>
              <a:rPr lang="en-US"/>
              <a:t> </a:t>
            </a:r>
            <a:r>
              <a:rPr lang="en-US" err="1"/>
              <a:t>justo</a:t>
            </a:r>
            <a:r>
              <a:rPr lang="en-US"/>
              <a:t> </a:t>
            </a:r>
            <a:r>
              <a:rPr lang="en-US" err="1"/>
              <a:t>justo</a:t>
            </a:r>
            <a:r>
              <a:rPr lang="en-US"/>
              <a:t> semper sem. Duis </a:t>
            </a:r>
            <a:r>
              <a:rPr lang="en-US" err="1"/>
              <a:t>elementum</a:t>
            </a:r>
            <a:r>
              <a:rPr lang="en-US"/>
              <a:t> </a:t>
            </a:r>
            <a:r>
              <a:rPr lang="en-US" err="1"/>
              <a:t>nunc</a:t>
            </a:r>
            <a:r>
              <a:rPr lang="en-US"/>
              <a:t> auctor </a:t>
            </a:r>
            <a:r>
              <a:rPr lang="en-US" err="1"/>
              <a:t>leo</a:t>
            </a:r>
            <a:r>
              <a:rPr lang="en-US"/>
              <a:t> </a:t>
            </a:r>
            <a:r>
              <a:rPr lang="en-US" err="1"/>
              <a:t>imperdiet</a:t>
            </a:r>
            <a:r>
              <a:rPr lang="en-US"/>
              <a:t> </a:t>
            </a:r>
            <a:r>
              <a:rPr lang="en-US" err="1"/>
              <a:t>hendrerit</a:t>
            </a:r>
            <a:r>
              <a:rPr lang="en-US"/>
              <a:t> </a:t>
            </a:r>
            <a:r>
              <a:rPr lang="en-US" err="1"/>
              <a:t>eget</a:t>
            </a:r>
            <a:r>
              <a:rPr lang="en-US"/>
              <a:t> </a:t>
            </a:r>
            <a:r>
              <a:rPr lang="en-US" err="1"/>
              <a:t>feugiat</a:t>
            </a:r>
            <a:r>
              <a:rPr lang="en-US"/>
              <a:t> </a:t>
            </a:r>
            <a:r>
              <a:rPr lang="en-US" err="1"/>
              <a:t>massa</a:t>
            </a:r>
            <a:r>
              <a:rPr lang="en-US"/>
              <a:t>. </a:t>
            </a:r>
            <a:r>
              <a:rPr lang="en-US" err="1"/>
              <a:t>Mauris</a:t>
            </a:r>
            <a:r>
              <a:rPr lang="en-US"/>
              <a:t> </a:t>
            </a:r>
            <a:r>
              <a:rPr lang="en-US" err="1"/>
              <a:t>bibendum</a:t>
            </a:r>
            <a:r>
              <a:rPr lang="en-US"/>
              <a:t> mi vitae diam maximus </a:t>
            </a:r>
            <a:r>
              <a:rPr lang="en-US" err="1"/>
              <a:t>ullamcorper</a:t>
            </a:r>
            <a:r>
              <a:rPr lang="en-US"/>
              <a:t>. Nunc sit </a:t>
            </a:r>
            <a:r>
              <a:rPr lang="en-US" err="1"/>
              <a:t>amet</a:t>
            </a:r>
            <a:r>
              <a:rPr lang="en-US"/>
              <a:t> libero </a:t>
            </a:r>
            <a:r>
              <a:rPr lang="en-US" err="1"/>
              <a:t>efficitur</a:t>
            </a:r>
            <a:r>
              <a:rPr lang="en-US"/>
              <a:t>, semper </a:t>
            </a:r>
            <a:r>
              <a:rPr lang="en-US" err="1"/>
              <a:t>orci</a:t>
            </a:r>
            <a:r>
              <a:rPr lang="en-US"/>
              <a:t> vitae, </a:t>
            </a:r>
            <a:r>
              <a:rPr lang="en-US" err="1"/>
              <a:t>volutpat</a:t>
            </a:r>
            <a:r>
              <a:rPr lang="en-US"/>
              <a:t> ligula. Vestibulum </a:t>
            </a:r>
            <a:r>
              <a:rPr lang="en-US" err="1"/>
              <a:t>egestas</a:t>
            </a:r>
            <a:r>
              <a:rPr lang="en-US"/>
              <a:t> </a:t>
            </a:r>
            <a:r>
              <a:rPr lang="en-US" err="1"/>
              <a:t>risus</a:t>
            </a:r>
            <a:r>
              <a:rPr lang="en-US"/>
              <a:t> sed libero convallis </a:t>
            </a:r>
            <a:r>
              <a:rPr lang="en-US" err="1"/>
              <a:t>bibendum</a:t>
            </a:r>
            <a:r>
              <a:rPr lang="en-US"/>
              <a:t>.</a:t>
            </a:r>
          </a:p>
        </p:txBody>
      </p:sp>
      <p:sp>
        <p:nvSpPr>
          <p:cNvPr id="7" name="Freeform: Shape 6">
            <a:extLst>
              <a:ext uri="{FF2B5EF4-FFF2-40B4-BE49-F238E27FC236}">
                <a16:creationId xmlns:a16="http://schemas.microsoft.com/office/drawing/2014/main" id="{9AFAF705-4040-1140-3AC8-6BC18243BCDD}"/>
              </a:ext>
              <a:ext uri="{C183D7F6-B498-43B3-948B-1728B52AA6E4}">
                <adec:decorative xmlns:adec="http://schemas.microsoft.com/office/drawing/2017/decorative" val="1"/>
              </a:ext>
            </a:extLst>
          </p:cNvPr>
          <p:cNvSpPr/>
          <p:nvPr userDrawn="1"/>
        </p:nvSpPr>
        <p:spPr>
          <a:xfrm rot="13521990">
            <a:off x="8716737" y="5679072"/>
            <a:ext cx="2283084" cy="2281735"/>
          </a:xfrm>
          <a:custGeom>
            <a:avLst/>
            <a:gdLst>
              <a:gd name="connsiteX0" fmla="*/ 8148577 w 8148577"/>
              <a:gd name="connsiteY0" fmla="*/ 2615879 h 4386805"/>
              <a:gd name="connsiteX1" fmla="*/ 7558268 w 8148577"/>
              <a:gd name="connsiteY1" fmla="*/ 2615879 h 4386805"/>
              <a:gd name="connsiteX2" fmla="*/ 5405377 w 8148577"/>
              <a:gd name="connsiteY2" fmla="*/ 4352081 h 4386805"/>
              <a:gd name="connsiteX3" fmla="*/ 5382228 w 8148577"/>
              <a:gd name="connsiteY3" fmla="*/ 0 h 4386805"/>
              <a:gd name="connsiteX4" fmla="*/ 0 w 8148577"/>
              <a:gd name="connsiteY4" fmla="*/ 0 h 4386805"/>
              <a:gd name="connsiteX5" fmla="*/ 0 w 8148577"/>
              <a:gd name="connsiteY5" fmla="*/ 4386805 h 4386805"/>
              <a:gd name="connsiteX6" fmla="*/ 5359078 w 8148577"/>
              <a:gd name="connsiteY6" fmla="*/ 4386805 h 4386805"/>
              <a:gd name="connsiteX7" fmla="*/ 8148577 w 8148577"/>
              <a:gd name="connsiteY7" fmla="*/ 2615879 h 4386805"/>
              <a:gd name="connsiteX0" fmla="*/ 5359078 w 7558268"/>
              <a:gd name="connsiteY0" fmla="*/ 4386805 h 4386805"/>
              <a:gd name="connsiteX1" fmla="*/ 7558268 w 7558268"/>
              <a:gd name="connsiteY1" fmla="*/ 2615879 h 4386805"/>
              <a:gd name="connsiteX2" fmla="*/ 5405377 w 7558268"/>
              <a:gd name="connsiteY2" fmla="*/ 4352081 h 4386805"/>
              <a:gd name="connsiteX3" fmla="*/ 5382228 w 7558268"/>
              <a:gd name="connsiteY3" fmla="*/ 0 h 4386805"/>
              <a:gd name="connsiteX4" fmla="*/ 0 w 7558268"/>
              <a:gd name="connsiteY4" fmla="*/ 0 h 4386805"/>
              <a:gd name="connsiteX5" fmla="*/ 0 w 7558268"/>
              <a:gd name="connsiteY5" fmla="*/ 4386805 h 4386805"/>
              <a:gd name="connsiteX6" fmla="*/ 5359078 w 7558268"/>
              <a:gd name="connsiteY6" fmla="*/ 4386805 h 4386805"/>
              <a:gd name="connsiteX0" fmla="*/ 5359078 w 5405377"/>
              <a:gd name="connsiteY0" fmla="*/ 4386805 h 4386805"/>
              <a:gd name="connsiteX1" fmla="*/ 5405377 w 5405377"/>
              <a:gd name="connsiteY1" fmla="*/ 4352081 h 4386805"/>
              <a:gd name="connsiteX2" fmla="*/ 5382228 w 5405377"/>
              <a:gd name="connsiteY2" fmla="*/ 0 h 4386805"/>
              <a:gd name="connsiteX3" fmla="*/ 0 w 5405377"/>
              <a:gd name="connsiteY3" fmla="*/ 0 h 4386805"/>
              <a:gd name="connsiteX4" fmla="*/ 0 w 5405377"/>
              <a:gd name="connsiteY4" fmla="*/ 4386805 h 4386805"/>
              <a:gd name="connsiteX5" fmla="*/ 5359078 w 5405377"/>
              <a:gd name="connsiteY5" fmla="*/ 4386805 h 4386805"/>
              <a:gd name="connsiteX0" fmla="*/ 5359078 w 5405377"/>
              <a:gd name="connsiteY0" fmla="*/ 4386805 h 5323879"/>
              <a:gd name="connsiteX1" fmla="*/ 5405377 w 5405377"/>
              <a:gd name="connsiteY1" fmla="*/ 4352081 h 5323879"/>
              <a:gd name="connsiteX2" fmla="*/ 5382228 w 5405377"/>
              <a:gd name="connsiteY2" fmla="*/ 0 h 5323879"/>
              <a:gd name="connsiteX3" fmla="*/ 0 w 5405377"/>
              <a:gd name="connsiteY3" fmla="*/ 0 h 5323879"/>
              <a:gd name="connsiteX4" fmla="*/ 2252551 w 5405377"/>
              <a:gd name="connsiteY4" fmla="*/ 5323879 h 5323879"/>
              <a:gd name="connsiteX5" fmla="*/ 5359078 w 5405377"/>
              <a:gd name="connsiteY5" fmla="*/ 4386805 h 5323879"/>
              <a:gd name="connsiteX0" fmla="*/ 5345695 w 5391994"/>
              <a:gd name="connsiteY0" fmla="*/ 4386805 h 5323879"/>
              <a:gd name="connsiteX1" fmla="*/ 5391994 w 5391994"/>
              <a:gd name="connsiteY1" fmla="*/ 4352081 h 5323879"/>
              <a:gd name="connsiteX2" fmla="*/ 5368845 w 5391994"/>
              <a:gd name="connsiteY2" fmla="*/ 0 h 5323879"/>
              <a:gd name="connsiteX3" fmla="*/ 0 w 5391994"/>
              <a:gd name="connsiteY3" fmla="*/ 3125271 h 5323879"/>
              <a:gd name="connsiteX4" fmla="*/ 2239168 w 5391994"/>
              <a:gd name="connsiteY4" fmla="*/ 5323879 h 5323879"/>
              <a:gd name="connsiteX5" fmla="*/ 5345695 w 5391994"/>
              <a:gd name="connsiteY5" fmla="*/ 4386805 h 5323879"/>
              <a:gd name="connsiteX0" fmla="*/ 5345695 w 5391994"/>
              <a:gd name="connsiteY0" fmla="*/ 4411909 h 5348983"/>
              <a:gd name="connsiteX1" fmla="*/ 5391994 w 5391994"/>
              <a:gd name="connsiteY1" fmla="*/ 4377185 h 5348983"/>
              <a:gd name="connsiteX2" fmla="*/ 3095699 w 5391994"/>
              <a:gd name="connsiteY2" fmla="*/ 0 h 5348983"/>
              <a:gd name="connsiteX3" fmla="*/ 0 w 5391994"/>
              <a:gd name="connsiteY3" fmla="*/ 3150375 h 5348983"/>
              <a:gd name="connsiteX4" fmla="*/ 2239168 w 5391994"/>
              <a:gd name="connsiteY4" fmla="*/ 5348983 h 5348983"/>
              <a:gd name="connsiteX5" fmla="*/ 5345695 w 5391994"/>
              <a:gd name="connsiteY5" fmla="*/ 4411909 h 5348983"/>
              <a:gd name="connsiteX0" fmla="*/ 3647618 w 5391994"/>
              <a:gd name="connsiteY0" fmla="*/ 5453544 h 5453544"/>
              <a:gd name="connsiteX1" fmla="*/ 5391994 w 5391994"/>
              <a:gd name="connsiteY1" fmla="*/ 4377185 h 5453544"/>
              <a:gd name="connsiteX2" fmla="*/ 3095699 w 5391994"/>
              <a:gd name="connsiteY2" fmla="*/ 0 h 5453544"/>
              <a:gd name="connsiteX3" fmla="*/ 0 w 5391994"/>
              <a:gd name="connsiteY3" fmla="*/ 3150375 h 5453544"/>
              <a:gd name="connsiteX4" fmla="*/ 2239168 w 5391994"/>
              <a:gd name="connsiteY4" fmla="*/ 5348983 h 5453544"/>
              <a:gd name="connsiteX5" fmla="*/ 3647618 w 5391994"/>
              <a:gd name="connsiteY5" fmla="*/ 5453544 h 5453544"/>
              <a:gd name="connsiteX0" fmla="*/ 3647618 w 5864053"/>
              <a:gd name="connsiteY0" fmla="*/ 5453544 h 5453544"/>
              <a:gd name="connsiteX1" fmla="*/ 5864053 w 5864053"/>
              <a:gd name="connsiteY1" fmla="*/ 2768538 h 5453544"/>
              <a:gd name="connsiteX2" fmla="*/ 3095699 w 5864053"/>
              <a:gd name="connsiteY2" fmla="*/ 0 h 5453544"/>
              <a:gd name="connsiteX3" fmla="*/ 0 w 5864053"/>
              <a:gd name="connsiteY3" fmla="*/ 3150375 h 5453544"/>
              <a:gd name="connsiteX4" fmla="*/ 2239168 w 5864053"/>
              <a:gd name="connsiteY4" fmla="*/ 5348983 h 5453544"/>
              <a:gd name="connsiteX5" fmla="*/ 3647618 w 5864053"/>
              <a:gd name="connsiteY5" fmla="*/ 5453544 h 5453544"/>
              <a:gd name="connsiteX0" fmla="*/ 3647618 w 5864053"/>
              <a:gd name="connsiteY0" fmla="*/ 5453544 h 5933436"/>
              <a:gd name="connsiteX1" fmla="*/ 5864053 w 5864053"/>
              <a:gd name="connsiteY1" fmla="*/ 2768538 h 5933436"/>
              <a:gd name="connsiteX2" fmla="*/ 3095699 w 5864053"/>
              <a:gd name="connsiteY2" fmla="*/ 0 h 5933436"/>
              <a:gd name="connsiteX3" fmla="*/ 0 w 5864053"/>
              <a:gd name="connsiteY3" fmla="*/ 3150375 h 5933436"/>
              <a:gd name="connsiteX4" fmla="*/ 2804546 w 5864053"/>
              <a:gd name="connsiteY4" fmla="*/ 5933436 h 5933436"/>
              <a:gd name="connsiteX5" fmla="*/ 3647618 w 5864053"/>
              <a:gd name="connsiteY5" fmla="*/ 5453544 h 5933436"/>
              <a:gd name="connsiteX0" fmla="*/ 2804546 w 5864053"/>
              <a:gd name="connsiteY0" fmla="*/ 5933436 h 5933436"/>
              <a:gd name="connsiteX1" fmla="*/ 5864053 w 5864053"/>
              <a:gd name="connsiteY1" fmla="*/ 2768538 h 5933436"/>
              <a:gd name="connsiteX2" fmla="*/ 3095699 w 5864053"/>
              <a:gd name="connsiteY2" fmla="*/ 0 h 5933436"/>
              <a:gd name="connsiteX3" fmla="*/ 0 w 5864053"/>
              <a:gd name="connsiteY3" fmla="*/ 3150375 h 5933436"/>
              <a:gd name="connsiteX4" fmla="*/ 2804546 w 5864053"/>
              <a:gd name="connsiteY4" fmla="*/ 5933436 h 5933436"/>
              <a:gd name="connsiteX0" fmla="*/ 2804546 w 5924151"/>
              <a:gd name="connsiteY0" fmla="*/ 5933436 h 5933436"/>
              <a:gd name="connsiteX1" fmla="*/ 5924151 w 5924151"/>
              <a:gd name="connsiteY1" fmla="*/ 2867266 h 5933436"/>
              <a:gd name="connsiteX2" fmla="*/ 3095699 w 5924151"/>
              <a:gd name="connsiteY2" fmla="*/ 0 h 5933436"/>
              <a:gd name="connsiteX3" fmla="*/ 0 w 5924151"/>
              <a:gd name="connsiteY3" fmla="*/ 3150375 h 5933436"/>
              <a:gd name="connsiteX4" fmla="*/ 2804546 w 5924151"/>
              <a:gd name="connsiteY4" fmla="*/ 5933436 h 5933436"/>
              <a:gd name="connsiteX0" fmla="*/ 2804546 w 5936943"/>
              <a:gd name="connsiteY0" fmla="*/ 5933436 h 5933436"/>
              <a:gd name="connsiteX1" fmla="*/ 5936943 w 5936943"/>
              <a:gd name="connsiteY1" fmla="*/ 2801108 h 5933436"/>
              <a:gd name="connsiteX2" fmla="*/ 3095699 w 5936943"/>
              <a:gd name="connsiteY2" fmla="*/ 0 h 5933436"/>
              <a:gd name="connsiteX3" fmla="*/ 0 w 5936943"/>
              <a:gd name="connsiteY3" fmla="*/ 3150375 h 5933436"/>
              <a:gd name="connsiteX4" fmla="*/ 2804546 w 5936943"/>
              <a:gd name="connsiteY4" fmla="*/ 5933436 h 5933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6943" h="5933436">
                <a:moveTo>
                  <a:pt x="2804546" y="5933436"/>
                </a:moveTo>
                <a:lnTo>
                  <a:pt x="5936943" y="2801108"/>
                </a:lnTo>
                <a:lnTo>
                  <a:pt x="3095699" y="0"/>
                </a:lnTo>
                <a:lnTo>
                  <a:pt x="0" y="3150375"/>
                </a:lnTo>
                <a:lnTo>
                  <a:pt x="2804546" y="5933436"/>
                </a:lnTo>
                <a:close/>
              </a:path>
            </a:pathLst>
          </a:custGeom>
          <a:blipFill>
            <a:blip r:embed="rId2">
              <a:extLst>
                <a:ext uri="{96DAC541-7B7A-43D3-8B79-37D633B846F1}">
                  <asvg:svgBlip xmlns:asvg="http://schemas.microsoft.com/office/drawing/2016/SVG/main" r:embed="rId3"/>
                </a:ext>
              </a:extLst>
            </a:blip>
            <a:srcRect/>
            <a:stretch>
              <a:fillRect t="-29" b="-2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32"/>
          </a:p>
        </p:txBody>
      </p:sp>
    </p:spTree>
    <p:extLst>
      <p:ext uri="{BB962C8B-B14F-4D97-AF65-F5344CB8AC3E}">
        <p14:creationId xmlns:p14="http://schemas.microsoft.com/office/powerpoint/2010/main" val="1098285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Tables">
    <p:spTree>
      <p:nvGrpSpPr>
        <p:cNvPr id="1" name=""/>
        <p:cNvGrpSpPr/>
        <p:nvPr/>
      </p:nvGrpSpPr>
      <p:grpSpPr>
        <a:xfrm>
          <a:off x="0" y="0"/>
          <a:ext cx="0" cy="0"/>
          <a:chOff x="0" y="0"/>
          <a:chExt cx="0" cy="0"/>
        </a:xfrm>
      </p:grpSpPr>
      <p:sp>
        <p:nvSpPr>
          <p:cNvPr id="11" name="Text Placeholder 14">
            <a:extLst>
              <a:ext uri="{FF2B5EF4-FFF2-40B4-BE49-F238E27FC236}">
                <a16:creationId xmlns:a16="http://schemas.microsoft.com/office/drawing/2014/main" id="{F7A04076-3289-6654-7EB7-62218691B6CD}"/>
              </a:ext>
            </a:extLst>
          </p:cNvPr>
          <p:cNvSpPr>
            <a:spLocks noGrp="1"/>
          </p:cNvSpPr>
          <p:nvPr>
            <p:ph type="body" sz="quarter" idx="11" hasCustomPrompt="1"/>
          </p:nvPr>
        </p:nvSpPr>
        <p:spPr>
          <a:xfrm>
            <a:off x="773112" y="540000"/>
            <a:ext cx="9398001" cy="635000"/>
          </a:xfrm>
          <a:prstGeom prst="rect">
            <a:avLst/>
          </a:prstGeom>
        </p:spPr>
        <p:txBody>
          <a:bodyPr lIns="0" tIns="0" rIns="0" bIns="0" anchor="t" anchorCtr="0">
            <a:noAutofit/>
          </a:bodyPr>
          <a:lstStyle>
            <a:lvl1pPr marL="0" indent="0" algn="l" defTabSz="801728" rtl="0" eaLnBrk="1" latinLnBrk="0" hangingPunct="1">
              <a:lnSpc>
                <a:spcPct val="90000"/>
              </a:lnSpc>
              <a:spcBef>
                <a:spcPct val="0"/>
              </a:spcBef>
              <a:buNone/>
              <a:defRPr lang="en-US" sz="3600" b="1" kern="1200" dirty="0" smtClean="0">
                <a:solidFill>
                  <a:schemeClr val="accent2"/>
                </a:solidFill>
                <a:latin typeface="+mj-lt"/>
                <a:ea typeface="+mj-ea"/>
                <a:cs typeface="+mj-cs"/>
              </a:defRPr>
            </a:lvl1pPr>
            <a:lvl2pPr marL="400864" indent="0" algn="l" defTabSz="801728" rtl="0" eaLnBrk="1" latinLnBrk="0" hangingPunct="1">
              <a:lnSpc>
                <a:spcPct val="90000"/>
              </a:lnSpc>
              <a:spcBef>
                <a:spcPct val="0"/>
              </a:spcBef>
              <a:buNone/>
              <a:defRPr lang="en-US" sz="2864" b="1" kern="1200" dirty="0" smtClean="0">
                <a:solidFill>
                  <a:schemeClr val="tx1"/>
                </a:solidFill>
                <a:latin typeface="+mj-lt"/>
                <a:ea typeface="+mj-ea"/>
                <a:cs typeface="+mj-cs"/>
              </a:defRPr>
            </a:lvl2pPr>
            <a:lvl3pPr marL="801728" indent="0" algn="l" defTabSz="801728" rtl="0" eaLnBrk="1" latinLnBrk="0" hangingPunct="1">
              <a:lnSpc>
                <a:spcPct val="90000"/>
              </a:lnSpc>
              <a:spcBef>
                <a:spcPct val="0"/>
              </a:spcBef>
              <a:buNone/>
              <a:defRPr lang="en-US" sz="2864" b="1" kern="1200" dirty="0" smtClean="0">
                <a:solidFill>
                  <a:schemeClr val="tx1"/>
                </a:solidFill>
                <a:latin typeface="+mj-lt"/>
                <a:ea typeface="+mj-ea"/>
                <a:cs typeface="+mj-cs"/>
              </a:defRPr>
            </a:lvl3pPr>
            <a:lvl4pPr marL="1202592" indent="0" algn="l" defTabSz="801728" rtl="0" eaLnBrk="1" latinLnBrk="0" hangingPunct="1">
              <a:lnSpc>
                <a:spcPct val="90000"/>
              </a:lnSpc>
              <a:spcBef>
                <a:spcPct val="0"/>
              </a:spcBef>
              <a:buNone/>
              <a:defRPr lang="en-US" sz="2864" b="1" kern="1200" dirty="0" smtClean="0">
                <a:solidFill>
                  <a:schemeClr val="tx1"/>
                </a:solidFill>
                <a:latin typeface="+mj-lt"/>
                <a:ea typeface="+mj-ea"/>
                <a:cs typeface="+mj-cs"/>
              </a:defRPr>
            </a:lvl4pPr>
            <a:lvl5pPr marL="1603457" indent="0" algn="l" defTabSz="801728" rtl="0" eaLnBrk="1" latinLnBrk="0" hangingPunct="1">
              <a:lnSpc>
                <a:spcPct val="90000"/>
              </a:lnSpc>
              <a:spcBef>
                <a:spcPct val="0"/>
              </a:spcBef>
              <a:buNone/>
              <a:defRPr lang="en-AU" sz="2864" b="1" kern="1200" dirty="0">
                <a:solidFill>
                  <a:schemeClr val="tx1"/>
                </a:solidFill>
                <a:latin typeface="+mj-lt"/>
                <a:ea typeface="+mj-ea"/>
                <a:cs typeface="+mj-cs"/>
              </a:defRPr>
            </a:lvl5pPr>
          </a:lstStyle>
          <a:p>
            <a:pPr lvl="0"/>
            <a:r>
              <a:rPr lang="en-US"/>
              <a:t>Tables</a:t>
            </a:r>
          </a:p>
        </p:txBody>
      </p:sp>
    </p:spTree>
    <p:extLst>
      <p:ext uri="{BB962C8B-B14F-4D97-AF65-F5344CB8AC3E}">
        <p14:creationId xmlns:p14="http://schemas.microsoft.com/office/powerpoint/2010/main" val="1363462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3113" y="554990"/>
            <a:ext cx="9145587" cy="498598"/>
          </a:xfrm>
          <a:prstGeom prst="rect">
            <a:avLst/>
          </a:prstGeom>
        </p:spPr>
        <p:txBody>
          <a:bodyPr vert="horz" wrap="square" lIns="0" tIns="0" rIns="0" bIns="0" rtlCol="0" anchor="t" anchorCtr="0">
            <a:spAutoFit/>
          </a:bodyPr>
          <a:lstStyle/>
          <a:p>
            <a:r>
              <a:rPr lang="en-US"/>
              <a:t>Click to edit Master title style </a:t>
            </a:r>
          </a:p>
        </p:txBody>
      </p:sp>
      <p:sp>
        <p:nvSpPr>
          <p:cNvPr id="3" name="Text Placeholder 2"/>
          <p:cNvSpPr>
            <a:spLocks noGrp="1"/>
          </p:cNvSpPr>
          <p:nvPr>
            <p:ph type="body" idx="1"/>
          </p:nvPr>
        </p:nvSpPr>
        <p:spPr>
          <a:xfrm>
            <a:off x="772319" y="1992937"/>
            <a:ext cx="9145587" cy="4612224"/>
          </a:xfrm>
          <a:prstGeom prst="rect">
            <a:avLst/>
          </a:prstGeom>
        </p:spPr>
        <p:txBody>
          <a:bodyPr vert="horz" lIns="0" tIns="0" rIns="0" bIns="0" rtlCol="0">
            <a:normAutofit/>
          </a:bodyPr>
          <a:lstStyle/>
          <a:p>
            <a:pPr lvl="0"/>
            <a:r>
              <a:rPr lang="en-US"/>
              <a:t>Click to edit Master text styles</a:t>
            </a:r>
          </a:p>
          <a:p>
            <a:pPr marL="755957" lvl="1" indent="-251986" algn="l" defTabSz="1007943" rtl="0" eaLnBrk="1" latinLnBrk="0" hangingPunct="1">
              <a:lnSpc>
                <a:spcPct val="90000"/>
              </a:lnSpc>
              <a:spcBef>
                <a:spcPts val="551"/>
              </a:spcBef>
              <a:buFont typeface="Arial" panose="020B0604020202020204" pitchFamily="34" charset="0"/>
              <a:buChar char="•"/>
            </a:pPr>
            <a:r>
              <a:rPr lang="en-US"/>
              <a:t>Second level</a:t>
            </a:r>
          </a:p>
          <a:p>
            <a:pPr marL="1007943" lvl="2" indent="0" algn="l" defTabSz="1007943" rtl="0" eaLnBrk="1" latinLnBrk="0" hangingPunct="1">
              <a:lnSpc>
                <a:spcPct val="90000"/>
              </a:lnSpc>
              <a:spcBef>
                <a:spcPts val="551"/>
              </a:spcBef>
              <a:buFont typeface="Arial" panose="020B0604020202020204" pitchFamily="34" charset="0"/>
              <a:buNone/>
            </a:pPr>
            <a:r>
              <a:rPr lang="en-US"/>
              <a:t>Third level</a:t>
            </a:r>
          </a:p>
          <a:p>
            <a:pPr marL="1763900" lvl="3" indent="-251986" algn="l" defTabSz="1007943" rtl="0" eaLnBrk="1" latinLnBrk="0" hangingPunct="1">
              <a:lnSpc>
                <a:spcPct val="90000"/>
              </a:lnSpc>
              <a:spcBef>
                <a:spcPts val="551"/>
              </a:spcBef>
              <a:buFont typeface="+mj-lt"/>
              <a:buAutoNum type="arabicPeriod"/>
            </a:pPr>
            <a:r>
              <a:rPr lang="en-US"/>
              <a:t>Fourth level</a:t>
            </a:r>
          </a:p>
          <a:p>
            <a:pPr marL="2267872" lvl="4" indent="-251986" algn="l" defTabSz="1007943" rtl="0" eaLnBrk="1" latinLnBrk="0" hangingPunct="1">
              <a:lnSpc>
                <a:spcPct val="90000"/>
              </a:lnSpc>
              <a:spcBef>
                <a:spcPts val="551"/>
              </a:spcBef>
              <a:buFont typeface="Arial" panose="020B0604020202020204" pitchFamily="34" charset="0"/>
              <a:buChar char="•"/>
            </a:pPr>
            <a:r>
              <a:rPr lang="en-US"/>
              <a:t>Fifth level</a:t>
            </a:r>
          </a:p>
          <a:p>
            <a:pPr marL="2771844" marR="0" lvl="5" indent="-251986" algn="l" defTabSz="1007943" rtl="0" eaLnBrk="1" fontAlgn="auto" latinLnBrk="0" hangingPunct="1">
              <a:lnSpc>
                <a:spcPct val="90000"/>
              </a:lnSpc>
              <a:spcBef>
                <a:spcPts val="551"/>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rial"/>
                <a:ea typeface="+mn-ea"/>
                <a:cs typeface="+mn-cs"/>
              </a:rPr>
              <a:t> level</a:t>
            </a:r>
          </a:p>
          <a:p>
            <a:pPr marL="3275815" marR="0" lvl="6" indent="-251986" algn="l" defTabSz="1007943" rtl="0" eaLnBrk="1" fontAlgn="auto" latinLnBrk="0" hangingPunct="1">
              <a:lnSpc>
                <a:spcPct val="90000"/>
              </a:lnSpc>
              <a:spcBef>
                <a:spcPts val="551"/>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rial"/>
                <a:ea typeface="+mn-ea"/>
                <a:cs typeface="+mn-cs"/>
              </a:rPr>
              <a:t>Level</a:t>
            </a:r>
          </a:p>
          <a:p>
            <a:pPr marL="3779787" marR="0" lvl="7" indent="-251986" algn="l" defTabSz="1007943" rtl="0" eaLnBrk="1" fontAlgn="auto" latinLnBrk="0" hangingPunct="1">
              <a:lnSpc>
                <a:spcPct val="90000"/>
              </a:lnSpc>
              <a:spcBef>
                <a:spcPts val="551"/>
              </a:spcBef>
              <a:spcAft>
                <a:spcPts val="0"/>
              </a:spcAft>
              <a:buClrTx/>
              <a:buSzTx/>
              <a:buFont typeface="+mj-lt"/>
              <a:buAutoNum type="alphaLcPeriod"/>
              <a:tabLst/>
              <a:defRPr/>
            </a:pPr>
            <a:r>
              <a:rPr kumimoji="0" lang="en-US" sz="1200" b="0" i="0" u="none" strike="noStrike" kern="1200" cap="none" spc="0" normalizeH="0" baseline="0" noProof="0">
                <a:ln>
                  <a:noFill/>
                </a:ln>
                <a:solidFill>
                  <a:prstClr val="black"/>
                </a:solidFill>
                <a:effectLst/>
                <a:uLnTx/>
                <a:uFillTx/>
                <a:latin typeface="Arial"/>
                <a:ea typeface="+mn-ea"/>
                <a:cs typeface="+mn-cs"/>
              </a:rPr>
              <a:t>Level</a:t>
            </a:r>
          </a:p>
          <a:p>
            <a:pPr marL="2267872" lvl="4" indent="-251986" algn="l" defTabSz="1007943" rtl="0" eaLnBrk="1" latinLnBrk="0" hangingPunct="1">
              <a:lnSpc>
                <a:spcPct val="90000"/>
              </a:lnSpc>
              <a:spcBef>
                <a:spcPts val="551"/>
              </a:spcBef>
              <a:buFont typeface="Arial" panose="020B0604020202020204" pitchFamily="34" charset="0"/>
              <a:buChar char="•"/>
            </a:pPr>
            <a:endParaRPr lang="en-US"/>
          </a:p>
        </p:txBody>
      </p:sp>
      <p:pic>
        <p:nvPicPr>
          <p:cNvPr id="13" name="Picture 12" descr="A black background with blue text&#10;&#10;Description automatically generated">
            <a:extLst>
              <a:ext uri="{FF2B5EF4-FFF2-40B4-BE49-F238E27FC236}">
                <a16:creationId xmlns:a16="http://schemas.microsoft.com/office/drawing/2014/main" id="{72B16CB3-06FE-8905-1F18-D4B7B61E445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681421" y="1"/>
            <a:ext cx="1622418" cy="569750"/>
          </a:xfrm>
          <a:prstGeom prst="rect">
            <a:avLst/>
          </a:prstGeom>
        </p:spPr>
      </p:pic>
    </p:spTree>
    <p:extLst>
      <p:ext uri="{BB962C8B-B14F-4D97-AF65-F5344CB8AC3E}">
        <p14:creationId xmlns:p14="http://schemas.microsoft.com/office/powerpoint/2010/main" val="3794221744"/>
      </p:ext>
    </p:extLst>
  </p:cSld>
  <p:clrMap bg1="lt1" tx1="dk1" bg2="lt2" tx2="dk2" accent1="accent1" accent2="accent2" accent3="accent3" accent4="accent4" accent5="accent5" accent6="accent6" hlink="hlink" folHlink="folHlink"/>
  <p:sldLayoutIdLst>
    <p:sldLayoutId id="2147483708" r:id="rId1"/>
    <p:sldLayoutId id="2147483716" r:id="rId2"/>
    <p:sldLayoutId id="2147483709" r:id="rId3"/>
    <p:sldLayoutId id="2147483719" r:id="rId4"/>
    <p:sldLayoutId id="2147483720" r:id="rId5"/>
    <p:sldLayoutId id="2147483717" r:id="rId6"/>
    <p:sldLayoutId id="2147483670" r:id="rId7"/>
    <p:sldLayoutId id="2147483671" r:id="rId8"/>
    <p:sldLayoutId id="2147483662" r:id="rId9"/>
    <p:sldLayoutId id="2147483715" r:id="rId10"/>
    <p:sldLayoutId id="2147483721" r:id="rId11"/>
    <p:sldLayoutId id="2147483722" r:id="rId12"/>
  </p:sldLayoutIdLst>
  <p:hf sldNum="0" hdr="0" ftr="0" dt="0"/>
  <p:txStyles>
    <p:titleStyle>
      <a:lvl1pPr algn="l" defTabSz="1007943" rtl="0" eaLnBrk="1" latinLnBrk="0" hangingPunct="1">
        <a:lnSpc>
          <a:spcPct val="90000"/>
        </a:lnSpc>
        <a:spcBef>
          <a:spcPct val="0"/>
        </a:spcBef>
        <a:buNone/>
        <a:defRPr sz="3600" b="1" kern="1200">
          <a:solidFill>
            <a:schemeClr val="accent2"/>
          </a:solidFill>
          <a:latin typeface="+mj-lt"/>
          <a:ea typeface="+mj-ea"/>
          <a:cs typeface="+mj-cs"/>
        </a:defRPr>
      </a:lvl1pPr>
    </p:titleStyle>
    <p:bodyStyle>
      <a:lvl1pPr marL="0" indent="0" algn="l" defTabSz="1007943" rtl="0" eaLnBrk="1" latinLnBrk="0" hangingPunct="1">
        <a:lnSpc>
          <a:spcPct val="90000"/>
        </a:lnSpc>
        <a:spcBef>
          <a:spcPts val="1102"/>
        </a:spcBef>
        <a:buFont typeface="Arial" panose="020B0604020202020204" pitchFamily="34" charset="0"/>
        <a:buNone/>
        <a:defRPr lang="en-US" sz="1400" b="1" kern="1200" dirty="0" smtClean="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lang="en-US" sz="1200" kern="1200" dirty="0" smtClean="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lang="en-US" sz="1000" i="1" kern="1200" dirty="0" smtClean="0">
          <a:solidFill>
            <a:schemeClr val="tx1"/>
          </a:solidFill>
          <a:latin typeface="+mn-lt"/>
          <a:ea typeface="+mn-ea"/>
          <a:cs typeface="+mn-cs"/>
        </a:defRPr>
      </a:lvl3pPr>
      <a:lvl4pPr marL="1969114" indent="-457200" algn="l" defTabSz="1007943" rtl="0" eaLnBrk="1" latinLnBrk="0" hangingPunct="1">
        <a:lnSpc>
          <a:spcPct val="90000"/>
        </a:lnSpc>
        <a:spcBef>
          <a:spcPts val="551"/>
        </a:spcBef>
        <a:buFont typeface="Arial" panose="020B0604020202020204" pitchFamily="34" charset="0"/>
        <a:buChar char="•"/>
        <a:defRPr lang="en-US" sz="1200" kern="1200" dirty="0" smtClean="0">
          <a:solidFill>
            <a:schemeClr val="tx1"/>
          </a:solidFill>
          <a:latin typeface="+mn-lt"/>
          <a:ea typeface="+mn-ea"/>
          <a:cs typeface="+mn-cs"/>
        </a:defRPr>
      </a:lvl4pPr>
      <a:lvl5pPr marL="2015886" indent="0" algn="l" defTabSz="1007943" rtl="0" eaLnBrk="1" latinLnBrk="0" hangingPunct="1">
        <a:lnSpc>
          <a:spcPct val="90000"/>
        </a:lnSpc>
        <a:spcBef>
          <a:spcPts val="551"/>
        </a:spcBef>
        <a:buFont typeface="Arial" panose="020B0604020202020204" pitchFamily="34" charset="0"/>
        <a:buNone/>
        <a:defRPr lang="en-US" sz="1200" kern="1200" dirty="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02" userDrawn="1">
          <p15:clr>
            <a:srgbClr val="F26B43"/>
          </p15:clr>
        </p15:guide>
        <p15:guide id="2" pos="3367" userDrawn="1">
          <p15:clr>
            <a:srgbClr val="F26B43"/>
          </p15:clr>
        </p15:guide>
        <p15:guide id="3" orient="horz" pos="4422" userDrawn="1">
          <p15:clr>
            <a:srgbClr val="F26B43"/>
          </p15:clr>
        </p15:guide>
        <p15:guide id="4" orient="horz" pos="340" userDrawn="1">
          <p15:clr>
            <a:srgbClr val="F26B43"/>
          </p15:clr>
        </p15:guide>
        <p15:guide id="5" pos="6407" userDrawn="1">
          <p15:clr>
            <a:srgbClr val="F26B43"/>
          </p15:clr>
        </p15:guide>
        <p15:guide id="6" pos="328" userDrawn="1">
          <p15:clr>
            <a:srgbClr val="F26B43"/>
          </p15:clr>
        </p15:guide>
        <p15:guide id="7" orient="horz" pos="4173" userDrawn="1">
          <p15:clr>
            <a:srgbClr val="F26B43"/>
          </p15:clr>
        </p15:guide>
        <p15:guide id="8" orient="horz" pos="2481" userDrawn="1">
          <p15:clr>
            <a:srgbClr val="F26B43"/>
          </p15:clr>
        </p15:guide>
        <p15:guide id="9" pos="487" userDrawn="1">
          <p15:clr>
            <a:srgbClr val="F26B43"/>
          </p15:clr>
        </p15:guide>
        <p15:guide id="10" pos="624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mailto:climateaction@finance.gov.au"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39A8F8-13A9-6508-25D8-1BF5C4C68AED}"/>
              </a:ext>
            </a:extLst>
          </p:cNvPr>
          <p:cNvSpPr>
            <a:spLocks noGrp="1"/>
          </p:cNvSpPr>
          <p:nvPr>
            <p:ph type="title"/>
          </p:nvPr>
        </p:nvSpPr>
        <p:spPr>
          <a:xfrm>
            <a:off x="773113" y="4976383"/>
            <a:ext cx="6241940" cy="997196"/>
          </a:xfrm>
        </p:spPr>
        <p:txBody>
          <a:bodyPr/>
          <a:lstStyle/>
          <a:p>
            <a:r>
              <a:rPr lang="en-AU"/>
              <a:t>Example Governance Diagrams</a:t>
            </a:r>
          </a:p>
        </p:txBody>
      </p:sp>
      <p:sp>
        <p:nvSpPr>
          <p:cNvPr id="7" name="Text Placeholder 6">
            <a:extLst>
              <a:ext uri="{FF2B5EF4-FFF2-40B4-BE49-F238E27FC236}">
                <a16:creationId xmlns:a16="http://schemas.microsoft.com/office/drawing/2014/main" id="{27DAD67A-EE4E-8979-450C-B3857DB457E7}"/>
              </a:ext>
            </a:extLst>
          </p:cNvPr>
          <p:cNvSpPr>
            <a:spLocks noGrp="1"/>
          </p:cNvSpPr>
          <p:nvPr>
            <p:ph type="body" sz="quarter" idx="12"/>
          </p:nvPr>
        </p:nvSpPr>
        <p:spPr/>
        <p:txBody>
          <a:bodyPr/>
          <a:lstStyle/>
          <a:p>
            <a:r>
              <a:rPr lang="en-AU"/>
              <a:t>Commonwealth Climate Disclosure Initiative</a:t>
            </a:r>
          </a:p>
        </p:txBody>
      </p:sp>
      <p:pic>
        <p:nvPicPr>
          <p:cNvPr id="4" name="Picture 3" descr="Department of Finance Authentication Platform › Log In">
            <a:extLst>
              <a:ext uri="{FF2B5EF4-FFF2-40B4-BE49-F238E27FC236}">
                <a16:creationId xmlns:a16="http://schemas.microsoft.com/office/drawing/2014/main" id="{A5281CD8-88E0-D7E0-60F1-A65F7666F4B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1252" r="537" b="6818"/>
          <a:stretch/>
        </p:blipFill>
        <p:spPr>
          <a:xfrm>
            <a:off x="424065" y="435176"/>
            <a:ext cx="4039841" cy="1038452"/>
          </a:xfrm>
          <a:prstGeom prst="rect">
            <a:avLst/>
          </a:prstGeom>
        </p:spPr>
      </p:pic>
    </p:spTree>
    <p:extLst>
      <p:ext uri="{BB962C8B-B14F-4D97-AF65-F5344CB8AC3E}">
        <p14:creationId xmlns:p14="http://schemas.microsoft.com/office/powerpoint/2010/main" val="1538913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E5BE16-9D8F-F340-5407-8D504D92CC14}"/>
              </a:ext>
            </a:extLst>
          </p:cNvPr>
          <p:cNvSpPr>
            <a:spLocks noGrp="1"/>
          </p:cNvSpPr>
          <p:nvPr>
            <p:ph type="body" sz="quarter" idx="11"/>
          </p:nvPr>
        </p:nvSpPr>
        <p:spPr/>
        <p:txBody>
          <a:bodyPr/>
          <a:lstStyle/>
          <a:p>
            <a:r>
              <a:rPr lang="en-AU"/>
              <a:t>CCE examples</a:t>
            </a:r>
          </a:p>
        </p:txBody>
      </p:sp>
    </p:spTree>
    <p:extLst>
      <p:ext uri="{BB962C8B-B14F-4D97-AF65-F5344CB8AC3E}">
        <p14:creationId xmlns:p14="http://schemas.microsoft.com/office/powerpoint/2010/main" val="4260574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Arrow Connector 20">
            <a:extLst>
              <a:ext uri="{FF2B5EF4-FFF2-40B4-BE49-F238E27FC236}">
                <a16:creationId xmlns:a16="http://schemas.microsoft.com/office/drawing/2014/main" id="{5EA455E8-847A-FAE7-8C0B-1F3AE3E7CC59}"/>
              </a:ext>
            </a:extLst>
          </p:cNvPr>
          <p:cNvCxnSpPr>
            <a:cxnSpLocks/>
          </p:cNvCxnSpPr>
          <p:nvPr/>
        </p:nvCxnSpPr>
        <p:spPr>
          <a:xfrm flipH="1">
            <a:off x="1146537" y="4332530"/>
            <a:ext cx="11621" cy="941345"/>
          </a:xfrm>
          <a:prstGeom prst="straightConnector1">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BE267403-48B8-BB90-6C91-29479A84EFEF}"/>
              </a:ext>
            </a:extLst>
          </p:cNvPr>
          <p:cNvCxnSpPr>
            <a:cxnSpLocks/>
          </p:cNvCxnSpPr>
          <p:nvPr/>
        </p:nvCxnSpPr>
        <p:spPr>
          <a:xfrm>
            <a:off x="9567054" y="4326720"/>
            <a:ext cx="17833" cy="476482"/>
          </a:xfrm>
          <a:prstGeom prst="straightConnector1">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325B08D4-EDF6-A131-B175-DEFA488868CA}"/>
              </a:ext>
            </a:extLst>
          </p:cNvPr>
          <p:cNvCxnSpPr>
            <a:cxnSpLocks/>
          </p:cNvCxnSpPr>
          <p:nvPr/>
        </p:nvCxnSpPr>
        <p:spPr>
          <a:xfrm flipH="1">
            <a:off x="7521178" y="4326720"/>
            <a:ext cx="5811" cy="621754"/>
          </a:xfrm>
          <a:prstGeom prst="straightConnector1">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2421D6CD-CFB7-7B29-D552-985565EB28DE}"/>
              </a:ext>
            </a:extLst>
          </p:cNvPr>
          <p:cNvCxnSpPr>
            <a:cxnSpLocks/>
          </p:cNvCxnSpPr>
          <p:nvPr/>
        </p:nvCxnSpPr>
        <p:spPr>
          <a:xfrm>
            <a:off x="3226923" y="4332530"/>
            <a:ext cx="0" cy="427718"/>
          </a:xfrm>
          <a:prstGeom prst="straightConnector1">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2867C4F4-EE7A-4D70-13CF-776C2AE77D28}"/>
              </a:ext>
            </a:extLst>
          </p:cNvPr>
          <p:cNvCxnSpPr>
            <a:cxnSpLocks/>
          </p:cNvCxnSpPr>
          <p:nvPr/>
        </p:nvCxnSpPr>
        <p:spPr>
          <a:xfrm>
            <a:off x="5355015" y="2256765"/>
            <a:ext cx="14390" cy="2691709"/>
          </a:xfrm>
          <a:prstGeom prst="straightConnector1">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6B55B8B7-9149-E940-8D90-6F1C79DE3EAB}"/>
              </a:ext>
            </a:extLst>
          </p:cNvPr>
          <p:cNvSpPr txBox="1"/>
          <p:nvPr/>
        </p:nvSpPr>
        <p:spPr>
          <a:xfrm>
            <a:off x="4690636" y="1567239"/>
            <a:ext cx="1328758" cy="701910"/>
          </a:xfrm>
          <a:prstGeom prst="rect">
            <a:avLst/>
          </a:prstGeom>
          <a:solidFill>
            <a:schemeClr val="accent2">
              <a:lumMod val="20000"/>
              <a:lumOff val="80000"/>
            </a:schemeClr>
          </a:solidFill>
          <a:ln>
            <a:noFill/>
          </a:ln>
        </p:spPr>
        <p:txBody>
          <a:bodyPr rot="0" spcFirstLastPara="0" vertOverflow="overflow" horzOverflow="overflow" vert="horz" wrap="square" lIns="80189" tIns="40094" rIns="80189" bIns="40094" numCol="1" spcCol="0" rtlCol="0" fromWordArt="0" anchor="t" anchorCtr="0" forceAA="0" compatLnSpc="1">
            <a:prstTxWarp prst="textNoShape">
              <a:avLst/>
            </a:prstTxWarp>
            <a:spAutoFit/>
          </a:bodyPr>
          <a:lstStyle/>
          <a:p>
            <a:pPr algn="ctr"/>
            <a:r>
              <a:rPr lang="en-US" sz="1579" b="1"/>
              <a:t>Board</a:t>
            </a:r>
          </a:p>
          <a:p>
            <a:pPr algn="ctr"/>
            <a:r>
              <a:rPr lang="en-US" sz="1228"/>
              <a:t>Accountable Authority</a:t>
            </a:r>
          </a:p>
        </p:txBody>
      </p:sp>
      <p:sp>
        <p:nvSpPr>
          <p:cNvPr id="5" name="TextBox 4">
            <a:extLst>
              <a:ext uri="{FF2B5EF4-FFF2-40B4-BE49-F238E27FC236}">
                <a16:creationId xmlns:a16="http://schemas.microsoft.com/office/drawing/2014/main" id="{0D90B180-C722-B01E-28E2-1277E5E5D51C}"/>
              </a:ext>
            </a:extLst>
          </p:cNvPr>
          <p:cNvSpPr txBox="1"/>
          <p:nvPr/>
        </p:nvSpPr>
        <p:spPr>
          <a:xfrm>
            <a:off x="7517316" y="1394176"/>
            <a:ext cx="1963164" cy="1039375"/>
          </a:xfrm>
          <a:prstGeom prst="rect">
            <a:avLst/>
          </a:prstGeom>
          <a:solidFill>
            <a:schemeClr val="accent2">
              <a:lumMod val="20000"/>
              <a:lumOff val="80000"/>
            </a:schemeClr>
          </a:solidFill>
          <a:ln>
            <a:noFill/>
          </a:ln>
        </p:spPr>
        <p:txBody>
          <a:bodyPr rot="0" spcFirstLastPara="0" vertOverflow="overflow" horzOverflow="overflow" vert="horz" wrap="square" lIns="80189" tIns="40094" rIns="80189" bIns="40094" numCol="1" spcCol="0" rtlCol="0" fromWordArt="0" anchor="t" anchorCtr="0" forceAA="0" compatLnSpc="1">
            <a:prstTxWarp prst="textNoShape">
              <a:avLst/>
            </a:prstTxWarp>
            <a:spAutoFit/>
          </a:bodyPr>
          <a:lstStyle/>
          <a:p>
            <a:pPr algn="ctr"/>
            <a:r>
              <a:rPr lang="en-US" sz="1403" b="1"/>
              <a:t>Board Committees</a:t>
            </a:r>
            <a:endParaRPr lang="en-US" sz="1403"/>
          </a:p>
          <a:p>
            <a:pPr algn="ctr"/>
            <a:r>
              <a:rPr lang="en-US" sz="965"/>
              <a:t>Responsible for reviewing and endorsing climate-related risk, including overseeing the adequacy of systems and processes for managing risk</a:t>
            </a:r>
          </a:p>
        </p:txBody>
      </p:sp>
      <p:cxnSp>
        <p:nvCxnSpPr>
          <p:cNvPr id="6" name="Straight Arrow Connector 5">
            <a:extLst>
              <a:ext uri="{FF2B5EF4-FFF2-40B4-BE49-F238E27FC236}">
                <a16:creationId xmlns:a16="http://schemas.microsoft.com/office/drawing/2014/main" id="{73C36CFB-5B92-453F-D743-B07CF8FF5158}"/>
              </a:ext>
            </a:extLst>
          </p:cNvPr>
          <p:cNvCxnSpPr>
            <a:cxnSpLocks/>
            <a:endCxn id="4" idx="3"/>
          </p:cNvCxnSpPr>
          <p:nvPr/>
        </p:nvCxnSpPr>
        <p:spPr>
          <a:xfrm flipH="1" flipV="1">
            <a:off x="6019394" y="1918194"/>
            <a:ext cx="1507595" cy="3453"/>
          </a:xfrm>
          <a:prstGeom prst="straightConnector1">
            <a:avLst/>
          </a:prstGeom>
          <a:ln>
            <a:solidFill>
              <a:schemeClr val="accent1">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067A9422-9477-771E-6517-9A9E33DD0EF0}"/>
              </a:ext>
            </a:extLst>
          </p:cNvPr>
          <p:cNvSpPr txBox="1"/>
          <p:nvPr/>
        </p:nvSpPr>
        <p:spPr>
          <a:xfrm>
            <a:off x="4925946" y="2665120"/>
            <a:ext cx="811589" cy="323986"/>
          </a:xfrm>
          <a:prstGeom prst="rect">
            <a:avLst/>
          </a:prstGeom>
          <a:solidFill>
            <a:schemeClr val="accent2">
              <a:lumMod val="20000"/>
              <a:lumOff val="80000"/>
            </a:schemeClr>
          </a:solidFill>
        </p:spPr>
        <p:txBody>
          <a:bodyPr rot="0" spcFirstLastPara="0" vertOverflow="overflow" horzOverflow="overflow" vert="horz" wrap="square" lIns="80189" tIns="40094" rIns="80189" bIns="40094" numCol="1" spcCol="0" rtlCol="0" fromWordArt="0" anchor="t" anchorCtr="0" forceAA="0" compatLnSpc="1">
            <a:prstTxWarp prst="textNoShape">
              <a:avLst/>
            </a:prstTxWarp>
            <a:spAutoFit/>
          </a:bodyPr>
          <a:lstStyle/>
          <a:p>
            <a:pPr algn="ctr"/>
            <a:r>
              <a:rPr lang="en-US" sz="1579" b="1"/>
              <a:t>CEO</a:t>
            </a:r>
          </a:p>
        </p:txBody>
      </p:sp>
      <p:sp>
        <p:nvSpPr>
          <p:cNvPr id="8" name="TextBox 7">
            <a:extLst>
              <a:ext uri="{FF2B5EF4-FFF2-40B4-BE49-F238E27FC236}">
                <a16:creationId xmlns:a16="http://schemas.microsoft.com/office/drawing/2014/main" id="{0C9C7259-F96E-3B0C-B34B-8534ED1932B1}"/>
              </a:ext>
            </a:extLst>
          </p:cNvPr>
          <p:cNvSpPr txBox="1"/>
          <p:nvPr/>
        </p:nvSpPr>
        <p:spPr>
          <a:xfrm>
            <a:off x="4243570" y="3378388"/>
            <a:ext cx="2176339" cy="567002"/>
          </a:xfrm>
          <a:prstGeom prst="rect">
            <a:avLst/>
          </a:prstGeom>
          <a:solidFill>
            <a:schemeClr val="accent2">
              <a:lumMod val="20000"/>
              <a:lumOff val="80000"/>
            </a:schemeClr>
          </a:solidFill>
          <a:ln>
            <a:noFill/>
          </a:ln>
        </p:spPr>
        <p:txBody>
          <a:bodyPr rot="0" spcFirstLastPara="0" vertOverflow="overflow" horzOverflow="overflow" vert="horz" wrap="square" lIns="80189" tIns="40094" rIns="80189" bIns="40094" numCol="1" spcCol="0" rtlCol="0" fromWordArt="0" anchor="t" anchorCtr="0" forceAA="0" compatLnSpc="1">
            <a:prstTxWarp prst="textNoShape">
              <a:avLst/>
            </a:prstTxWarp>
            <a:spAutoFit/>
          </a:bodyPr>
          <a:lstStyle/>
          <a:p>
            <a:pPr algn="ctr"/>
            <a:r>
              <a:rPr lang="en-US" sz="1579" b="1"/>
              <a:t>Executive Management Group</a:t>
            </a:r>
          </a:p>
        </p:txBody>
      </p:sp>
      <p:sp>
        <p:nvSpPr>
          <p:cNvPr id="9" name="TextBox 8">
            <a:extLst>
              <a:ext uri="{FF2B5EF4-FFF2-40B4-BE49-F238E27FC236}">
                <a16:creationId xmlns:a16="http://schemas.microsoft.com/office/drawing/2014/main" id="{EDD45DEE-E3DD-B336-44C4-133C871518AA}"/>
              </a:ext>
            </a:extLst>
          </p:cNvPr>
          <p:cNvSpPr txBox="1"/>
          <p:nvPr/>
        </p:nvSpPr>
        <p:spPr>
          <a:xfrm>
            <a:off x="131878" y="4758416"/>
            <a:ext cx="1983610" cy="810017"/>
          </a:xfrm>
          <a:prstGeom prst="rect">
            <a:avLst/>
          </a:prstGeom>
          <a:solidFill>
            <a:schemeClr val="accent2">
              <a:lumMod val="20000"/>
              <a:lumOff val="80000"/>
            </a:schemeClr>
          </a:solidFill>
        </p:spPr>
        <p:txBody>
          <a:bodyPr rot="0" spcFirstLastPara="0" vertOverflow="overflow" horzOverflow="overflow" vert="horz" wrap="square" lIns="80189" tIns="40094" rIns="80189" bIns="40094" numCol="1" spcCol="0" rtlCol="0" fromWordArt="0" anchor="t" anchorCtr="0" forceAA="0" compatLnSpc="1">
            <a:prstTxWarp prst="textNoShape">
              <a:avLst/>
            </a:prstTxWarp>
            <a:spAutoFit/>
          </a:bodyPr>
          <a:lstStyle/>
          <a:p>
            <a:pPr algn="ctr"/>
            <a:r>
              <a:rPr lang="en-US" sz="1579"/>
              <a:t>Chief Risk Officer &amp; Chief Sustainability Officer</a:t>
            </a:r>
          </a:p>
        </p:txBody>
      </p:sp>
      <p:sp>
        <p:nvSpPr>
          <p:cNvPr id="10" name="TextBox 9">
            <a:extLst>
              <a:ext uri="{FF2B5EF4-FFF2-40B4-BE49-F238E27FC236}">
                <a16:creationId xmlns:a16="http://schemas.microsoft.com/office/drawing/2014/main" id="{0AA199AD-A460-F195-EAD2-87DC8DFF3B17}"/>
              </a:ext>
            </a:extLst>
          </p:cNvPr>
          <p:cNvSpPr txBox="1"/>
          <p:nvPr/>
        </p:nvSpPr>
        <p:spPr>
          <a:xfrm>
            <a:off x="2233127" y="4760248"/>
            <a:ext cx="1974253" cy="810017"/>
          </a:xfrm>
          <a:prstGeom prst="rect">
            <a:avLst/>
          </a:prstGeom>
          <a:solidFill>
            <a:schemeClr val="accent2">
              <a:lumMod val="20000"/>
              <a:lumOff val="80000"/>
            </a:schemeClr>
          </a:solidFill>
        </p:spPr>
        <p:txBody>
          <a:bodyPr rot="0" spcFirstLastPara="0" vertOverflow="overflow" horzOverflow="overflow" vert="horz" wrap="square" lIns="80189" tIns="40094" rIns="80189" bIns="40094" numCol="1" spcCol="0" rtlCol="0" fromWordArt="0" anchor="t" anchorCtr="0" forceAA="0" compatLnSpc="1">
            <a:prstTxWarp prst="textNoShape">
              <a:avLst/>
            </a:prstTxWarp>
            <a:spAutoFit/>
          </a:bodyPr>
          <a:lstStyle/>
          <a:p>
            <a:pPr algn="ctr"/>
            <a:r>
              <a:rPr lang="en-US" sz="1579"/>
              <a:t>Chief </a:t>
            </a:r>
          </a:p>
          <a:p>
            <a:pPr algn="ctr"/>
            <a:r>
              <a:rPr lang="en-US" sz="1579"/>
              <a:t>Operating </a:t>
            </a:r>
          </a:p>
          <a:p>
            <a:pPr algn="ctr"/>
            <a:r>
              <a:rPr lang="en-US" sz="1579"/>
              <a:t>Officer</a:t>
            </a:r>
          </a:p>
        </p:txBody>
      </p:sp>
      <p:sp>
        <p:nvSpPr>
          <p:cNvPr id="11" name="TextBox 10">
            <a:extLst>
              <a:ext uri="{FF2B5EF4-FFF2-40B4-BE49-F238E27FC236}">
                <a16:creationId xmlns:a16="http://schemas.microsoft.com/office/drawing/2014/main" id="{41A5386A-0EFF-792E-22A2-0E622F5710D1}"/>
              </a:ext>
            </a:extLst>
          </p:cNvPr>
          <p:cNvSpPr txBox="1"/>
          <p:nvPr/>
        </p:nvSpPr>
        <p:spPr>
          <a:xfrm>
            <a:off x="4323131" y="4760248"/>
            <a:ext cx="1984063" cy="810017"/>
          </a:xfrm>
          <a:prstGeom prst="rect">
            <a:avLst/>
          </a:prstGeom>
          <a:solidFill>
            <a:schemeClr val="accent2">
              <a:lumMod val="20000"/>
              <a:lumOff val="80000"/>
            </a:schemeClr>
          </a:solidFill>
        </p:spPr>
        <p:txBody>
          <a:bodyPr rot="0" spcFirstLastPara="0" vertOverflow="overflow" horzOverflow="overflow" vert="horz" wrap="square" lIns="80189" tIns="40094" rIns="80189" bIns="40094" numCol="1" spcCol="0" rtlCol="0" fromWordArt="0" anchor="t" anchorCtr="0" forceAA="0" compatLnSpc="1">
            <a:prstTxWarp prst="textNoShape">
              <a:avLst/>
            </a:prstTxWarp>
            <a:spAutoFit/>
          </a:bodyPr>
          <a:lstStyle/>
          <a:p>
            <a:pPr algn="ctr"/>
            <a:r>
              <a:rPr lang="en-US" sz="1579"/>
              <a:t>Chief </a:t>
            </a:r>
          </a:p>
          <a:p>
            <a:pPr algn="ctr"/>
            <a:r>
              <a:rPr lang="en-US" sz="1579"/>
              <a:t>Investment </a:t>
            </a:r>
          </a:p>
          <a:p>
            <a:pPr algn="ctr"/>
            <a:r>
              <a:rPr lang="en-US" sz="1579"/>
              <a:t>Officer</a:t>
            </a:r>
          </a:p>
        </p:txBody>
      </p:sp>
      <p:sp>
        <p:nvSpPr>
          <p:cNvPr id="12" name="TextBox 11">
            <a:extLst>
              <a:ext uri="{FF2B5EF4-FFF2-40B4-BE49-F238E27FC236}">
                <a16:creationId xmlns:a16="http://schemas.microsoft.com/office/drawing/2014/main" id="{23DAA942-9A28-6D43-E157-4360503C7945}"/>
              </a:ext>
            </a:extLst>
          </p:cNvPr>
          <p:cNvSpPr txBox="1"/>
          <p:nvPr/>
        </p:nvSpPr>
        <p:spPr>
          <a:xfrm>
            <a:off x="6419909" y="4756559"/>
            <a:ext cx="1986134" cy="810017"/>
          </a:xfrm>
          <a:prstGeom prst="rect">
            <a:avLst/>
          </a:prstGeom>
          <a:solidFill>
            <a:schemeClr val="accent2">
              <a:lumMod val="20000"/>
              <a:lumOff val="80000"/>
            </a:schemeClr>
          </a:solidFill>
        </p:spPr>
        <p:txBody>
          <a:bodyPr rot="0" spcFirstLastPara="0" vertOverflow="overflow" horzOverflow="overflow" vert="horz" wrap="square" lIns="80189" tIns="40094" rIns="80189" bIns="40094" numCol="1" spcCol="0" rtlCol="0" fromWordArt="0" anchor="t" anchorCtr="0" forceAA="0" compatLnSpc="1">
            <a:prstTxWarp prst="textNoShape">
              <a:avLst/>
            </a:prstTxWarp>
            <a:spAutoFit/>
          </a:bodyPr>
          <a:lstStyle/>
          <a:p>
            <a:pPr algn="ctr"/>
            <a:r>
              <a:rPr lang="en-US" sz="1579"/>
              <a:t>Chief </a:t>
            </a:r>
          </a:p>
          <a:p>
            <a:pPr algn="ctr"/>
            <a:r>
              <a:rPr lang="en-US" sz="1579"/>
              <a:t>Legal </a:t>
            </a:r>
          </a:p>
          <a:p>
            <a:pPr algn="ctr"/>
            <a:r>
              <a:rPr lang="en-US" sz="1579"/>
              <a:t>Officer </a:t>
            </a:r>
          </a:p>
        </p:txBody>
      </p:sp>
      <p:sp>
        <p:nvSpPr>
          <p:cNvPr id="13" name="TextBox 12">
            <a:extLst>
              <a:ext uri="{FF2B5EF4-FFF2-40B4-BE49-F238E27FC236}">
                <a16:creationId xmlns:a16="http://schemas.microsoft.com/office/drawing/2014/main" id="{700F5B20-00A7-65BF-8D2D-38E8C8997038}"/>
              </a:ext>
            </a:extLst>
          </p:cNvPr>
          <p:cNvSpPr txBox="1"/>
          <p:nvPr/>
        </p:nvSpPr>
        <p:spPr>
          <a:xfrm>
            <a:off x="8519658" y="4756559"/>
            <a:ext cx="1975307" cy="810017"/>
          </a:xfrm>
          <a:prstGeom prst="rect">
            <a:avLst/>
          </a:prstGeom>
          <a:solidFill>
            <a:schemeClr val="accent2">
              <a:lumMod val="20000"/>
              <a:lumOff val="80000"/>
            </a:schemeClr>
          </a:solidFill>
        </p:spPr>
        <p:txBody>
          <a:bodyPr rot="0" spcFirstLastPara="0" vertOverflow="overflow" horzOverflow="overflow" vert="horz" wrap="square" lIns="80189" tIns="40094" rIns="80189" bIns="40094" numCol="1" spcCol="0" rtlCol="0" fromWordArt="0" anchor="t" anchorCtr="0" forceAA="0" compatLnSpc="1">
            <a:prstTxWarp prst="textNoShape">
              <a:avLst/>
            </a:prstTxWarp>
            <a:spAutoFit/>
          </a:bodyPr>
          <a:lstStyle/>
          <a:p>
            <a:pPr algn="ctr"/>
            <a:r>
              <a:rPr lang="en-US" sz="1579"/>
              <a:t>Chief Strategic Policy &amp; Engagement Officer</a:t>
            </a:r>
          </a:p>
        </p:txBody>
      </p:sp>
      <p:cxnSp>
        <p:nvCxnSpPr>
          <p:cNvPr id="16" name="Straight Arrow Connector 15">
            <a:extLst>
              <a:ext uri="{FF2B5EF4-FFF2-40B4-BE49-F238E27FC236}">
                <a16:creationId xmlns:a16="http://schemas.microsoft.com/office/drawing/2014/main" id="{5A92241F-4298-583E-E802-BF52A86791BC}"/>
              </a:ext>
            </a:extLst>
          </p:cNvPr>
          <p:cNvCxnSpPr/>
          <p:nvPr/>
        </p:nvCxnSpPr>
        <p:spPr>
          <a:xfrm flipV="1">
            <a:off x="1148302" y="4326720"/>
            <a:ext cx="8425611" cy="5810"/>
          </a:xfrm>
          <a:prstGeom prst="straightConnector1">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6309DF58-7E1B-1351-139D-FAB51054BCD2}"/>
              </a:ext>
            </a:extLst>
          </p:cNvPr>
          <p:cNvSpPr txBox="1"/>
          <p:nvPr/>
        </p:nvSpPr>
        <p:spPr>
          <a:xfrm>
            <a:off x="1002700" y="2385772"/>
            <a:ext cx="2457079" cy="890873"/>
          </a:xfrm>
          <a:prstGeom prst="rect">
            <a:avLst/>
          </a:prstGeom>
          <a:noFill/>
          <a:ln>
            <a:solidFill>
              <a:schemeClr val="accent1">
                <a:lumMod val="60000"/>
                <a:lumOff val="40000"/>
              </a:schemeClr>
            </a:solidFill>
          </a:ln>
        </p:spPr>
        <p:txBody>
          <a:bodyPr rot="0" spcFirstLastPara="0" vertOverflow="overflow" horzOverflow="overflow" vert="horz" wrap="square" lIns="80189" tIns="40094" rIns="80189" bIns="40094" numCol="1" spcCol="0" rtlCol="0" fromWordArt="0" anchor="t" anchorCtr="0" forceAA="0" compatLnSpc="1">
            <a:prstTxWarp prst="textNoShape">
              <a:avLst/>
            </a:prstTxWarp>
            <a:spAutoFit/>
          </a:bodyPr>
          <a:lstStyle/>
          <a:p>
            <a:pPr algn="ctr"/>
            <a:r>
              <a:rPr lang="en-US" sz="1403" b="1"/>
              <a:t>Management Committees</a:t>
            </a:r>
            <a:endParaRPr lang="en-US" sz="1403"/>
          </a:p>
          <a:p>
            <a:pPr algn="ctr"/>
            <a:r>
              <a:rPr lang="en-US" sz="965"/>
              <a:t>Responsible for reviewing and endorsing climate-related risk, including overseeing the adequacy of systems and processes for managing risk</a:t>
            </a:r>
          </a:p>
        </p:txBody>
      </p:sp>
      <p:cxnSp>
        <p:nvCxnSpPr>
          <p:cNvPr id="14" name="Straight Arrow Connector 13">
            <a:extLst>
              <a:ext uri="{FF2B5EF4-FFF2-40B4-BE49-F238E27FC236}">
                <a16:creationId xmlns:a16="http://schemas.microsoft.com/office/drawing/2014/main" id="{A0B0B606-E58F-9960-ACE5-65D25D64923D}"/>
              </a:ext>
            </a:extLst>
          </p:cNvPr>
          <p:cNvCxnSpPr>
            <a:cxnSpLocks/>
          </p:cNvCxnSpPr>
          <p:nvPr/>
        </p:nvCxnSpPr>
        <p:spPr>
          <a:xfrm flipV="1">
            <a:off x="3455821" y="2821254"/>
            <a:ext cx="1470124" cy="5810"/>
          </a:xfrm>
          <a:prstGeom prst="straightConnector1">
            <a:avLst/>
          </a:prstGeom>
          <a:ln>
            <a:solidFill>
              <a:schemeClr val="accent1">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2DF82F04-317A-9552-CF43-AB133107E306}"/>
              </a:ext>
            </a:extLst>
          </p:cNvPr>
          <p:cNvSpPr txBox="1"/>
          <p:nvPr/>
        </p:nvSpPr>
        <p:spPr>
          <a:xfrm>
            <a:off x="6616648" y="3191067"/>
            <a:ext cx="2863832" cy="958263"/>
          </a:xfrm>
          <a:prstGeom prst="rect">
            <a:avLst/>
          </a:prstGeom>
          <a:noFill/>
          <a:ln>
            <a:solidFill>
              <a:schemeClr val="accent1">
                <a:lumMod val="60000"/>
                <a:lumOff val="40000"/>
              </a:schemeClr>
            </a:solidFill>
          </a:ln>
        </p:spPr>
        <p:txBody>
          <a:bodyPr rot="0" spcFirstLastPara="0" vertOverflow="overflow" horzOverflow="overflow" vert="horz" wrap="square" lIns="80189" tIns="40094" rIns="80189" bIns="40094" numCol="1" spcCol="0" rtlCol="0" fromWordArt="0" anchor="t" anchorCtr="0" forceAA="0" compatLnSpc="1">
            <a:prstTxWarp prst="textNoShape">
              <a:avLst/>
            </a:prstTxWarp>
            <a:spAutoFit/>
          </a:bodyPr>
          <a:lstStyle/>
          <a:p>
            <a:pPr algn="ctr"/>
            <a:r>
              <a:rPr lang="en-US" sz="1403" b="1"/>
              <a:t>C</a:t>
            </a:r>
            <a:r>
              <a:rPr lang="en-AU" sz="1403" b="1"/>
              <a:t>hief Officers/Heads of Divisions</a:t>
            </a:r>
          </a:p>
          <a:p>
            <a:pPr algn="ctr"/>
            <a:r>
              <a:rPr lang="en-AU" sz="965"/>
              <a:t>Responsible for embedding and implementing climate-related risk management approaches and practices throughout the organisation</a:t>
            </a:r>
          </a:p>
        </p:txBody>
      </p:sp>
      <p:sp>
        <p:nvSpPr>
          <p:cNvPr id="15" name="Text Placeholder 14">
            <a:extLst>
              <a:ext uri="{FF2B5EF4-FFF2-40B4-BE49-F238E27FC236}">
                <a16:creationId xmlns:a16="http://schemas.microsoft.com/office/drawing/2014/main" id="{DA764E95-624B-3192-0C8E-2B0529AC12FB}"/>
              </a:ext>
            </a:extLst>
          </p:cNvPr>
          <p:cNvSpPr>
            <a:spLocks noGrp="1"/>
          </p:cNvSpPr>
          <p:nvPr>
            <p:ph type="body" sz="quarter" idx="11"/>
          </p:nvPr>
        </p:nvSpPr>
        <p:spPr/>
        <p:txBody>
          <a:bodyPr/>
          <a:lstStyle/>
          <a:p>
            <a:r>
              <a:rPr lang="en-AU"/>
              <a:t>CCE example 1</a:t>
            </a:r>
          </a:p>
        </p:txBody>
      </p:sp>
    </p:spTree>
    <p:extLst>
      <p:ext uri="{BB962C8B-B14F-4D97-AF65-F5344CB8AC3E}">
        <p14:creationId xmlns:p14="http://schemas.microsoft.com/office/powerpoint/2010/main" val="571545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peech Bubble: Rectangle 21">
            <a:extLst>
              <a:ext uri="{FF2B5EF4-FFF2-40B4-BE49-F238E27FC236}">
                <a16:creationId xmlns:a16="http://schemas.microsoft.com/office/drawing/2014/main" id="{3CBF2AA6-5D60-9028-8D41-677C15617239}"/>
              </a:ext>
            </a:extLst>
          </p:cNvPr>
          <p:cNvSpPr/>
          <p:nvPr/>
        </p:nvSpPr>
        <p:spPr>
          <a:xfrm>
            <a:off x="1661247" y="1622093"/>
            <a:ext cx="3569744" cy="1162686"/>
          </a:xfrm>
          <a:prstGeom prst="wedgeRectCallou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80189" tIns="40094" rIns="80189" bIns="40094" rtlCol="0" anchor="ctr"/>
          <a:lstStyle/>
          <a:p>
            <a:pPr algn="ctr"/>
            <a:r>
              <a:rPr lang="en-US" sz="1579" b="1">
                <a:solidFill>
                  <a:schemeClr val="tx1"/>
                </a:solidFill>
              </a:rPr>
              <a:t>Board </a:t>
            </a:r>
          </a:p>
          <a:p>
            <a:pPr algn="ctr"/>
            <a:r>
              <a:rPr lang="en-US" sz="1228" b="1">
                <a:solidFill>
                  <a:schemeClr val="tx1"/>
                </a:solidFill>
              </a:rPr>
              <a:t>Accountable Authority</a:t>
            </a:r>
            <a:r>
              <a:rPr lang="en-US" sz="1228">
                <a:solidFill>
                  <a:schemeClr val="tx1"/>
                </a:solidFill>
              </a:rPr>
              <a:t>, responsible for overseeing and setting climate risk management and monitoring performance against targets, </a:t>
            </a:r>
          </a:p>
        </p:txBody>
      </p:sp>
      <p:sp>
        <p:nvSpPr>
          <p:cNvPr id="24" name="Speech Bubble: Rectangle 23">
            <a:extLst>
              <a:ext uri="{FF2B5EF4-FFF2-40B4-BE49-F238E27FC236}">
                <a16:creationId xmlns:a16="http://schemas.microsoft.com/office/drawing/2014/main" id="{C561F252-CB55-B0AE-703D-F3F729D9A0BC}"/>
              </a:ext>
            </a:extLst>
          </p:cNvPr>
          <p:cNvSpPr/>
          <p:nvPr/>
        </p:nvSpPr>
        <p:spPr>
          <a:xfrm>
            <a:off x="1661247" y="3081009"/>
            <a:ext cx="2488418" cy="758592"/>
          </a:xfrm>
          <a:prstGeom prst="wedgeRectCallou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80189" tIns="40094" rIns="80189" bIns="40094" rtlCol="0" anchor="ctr"/>
          <a:lstStyle/>
          <a:p>
            <a:pPr algn="ctr"/>
            <a:r>
              <a:rPr lang="en-US" sz="1579" b="1">
                <a:solidFill>
                  <a:schemeClr val="tx1"/>
                </a:solidFill>
              </a:rPr>
              <a:t>CEO</a:t>
            </a:r>
          </a:p>
        </p:txBody>
      </p:sp>
      <p:sp>
        <p:nvSpPr>
          <p:cNvPr id="26" name="Rectangle 25">
            <a:extLst>
              <a:ext uri="{FF2B5EF4-FFF2-40B4-BE49-F238E27FC236}">
                <a16:creationId xmlns:a16="http://schemas.microsoft.com/office/drawing/2014/main" id="{E2C4F42C-BB82-99C9-F508-81C9C7FBAAEC}"/>
              </a:ext>
            </a:extLst>
          </p:cNvPr>
          <p:cNvSpPr/>
          <p:nvPr/>
        </p:nvSpPr>
        <p:spPr>
          <a:xfrm>
            <a:off x="1624433" y="5328743"/>
            <a:ext cx="7120522" cy="72111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80189" tIns="40094" rIns="80189" bIns="40094" rtlCol="0" anchor="ctr"/>
          <a:lstStyle/>
          <a:p>
            <a:pPr algn="ctr"/>
            <a:r>
              <a:rPr lang="en-AU" sz="1403" b="1">
                <a:solidFill>
                  <a:srgbClr val="000000"/>
                </a:solidFill>
              </a:rPr>
              <a:t>Chief Officers/Heads of Divisions</a:t>
            </a:r>
            <a:endParaRPr lang="en-US" sz="1403">
              <a:solidFill>
                <a:srgbClr val="000000"/>
              </a:solidFill>
            </a:endParaRPr>
          </a:p>
          <a:p>
            <a:pPr algn="ctr"/>
            <a:r>
              <a:rPr lang="en-AU" sz="965">
                <a:solidFill>
                  <a:srgbClr val="000000"/>
                </a:solidFill>
              </a:rPr>
              <a:t>Responsible for embedding and implementing climate-related risk management approaches and practices throughout the organisation</a:t>
            </a:r>
            <a:endParaRPr lang="en-US" sz="1579"/>
          </a:p>
        </p:txBody>
      </p:sp>
      <p:sp>
        <p:nvSpPr>
          <p:cNvPr id="27" name="Arrow: Pentagon 26">
            <a:extLst>
              <a:ext uri="{FF2B5EF4-FFF2-40B4-BE49-F238E27FC236}">
                <a16:creationId xmlns:a16="http://schemas.microsoft.com/office/drawing/2014/main" id="{81F50D72-0727-E50A-1849-8534C00F7E3F}"/>
              </a:ext>
            </a:extLst>
          </p:cNvPr>
          <p:cNvSpPr/>
          <p:nvPr/>
        </p:nvSpPr>
        <p:spPr>
          <a:xfrm flipH="1">
            <a:off x="5345907" y="1618807"/>
            <a:ext cx="3399048" cy="1066589"/>
          </a:xfrm>
          <a:prstGeom prst="homePlat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80189" tIns="40094" rIns="80189" bIns="40094" rtlCol="0" anchor="ctr"/>
          <a:lstStyle/>
          <a:p>
            <a:pPr algn="ctr"/>
            <a:r>
              <a:rPr lang="en-US" sz="1754" b="1">
                <a:solidFill>
                  <a:srgbClr val="000000"/>
                </a:solidFill>
              </a:rPr>
              <a:t>Board Committees</a:t>
            </a:r>
            <a:endParaRPr lang="en-US" sz="1754">
              <a:solidFill>
                <a:srgbClr val="000000"/>
              </a:solidFill>
            </a:endParaRPr>
          </a:p>
          <a:p>
            <a:pPr algn="ctr"/>
            <a:r>
              <a:rPr lang="en-US" sz="1228">
                <a:solidFill>
                  <a:srgbClr val="000000"/>
                </a:solidFill>
              </a:rPr>
              <a:t>Responsible for reviewing and endorsing climate-related risk, including overseeing the adequacy of systems and processes for managing risk</a:t>
            </a:r>
            <a:endParaRPr lang="en-US" sz="1579"/>
          </a:p>
        </p:txBody>
      </p:sp>
      <p:sp>
        <p:nvSpPr>
          <p:cNvPr id="30" name="Speech Bubble: Rectangle 29">
            <a:extLst>
              <a:ext uri="{FF2B5EF4-FFF2-40B4-BE49-F238E27FC236}">
                <a16:creationId xmlns:a16="http://schemas.microsoft.com/office/drawing/2014/main" id="{DE4E0394-E001-476B-EC50-F6B47B6E3CA9}"/>
              </a:ext>
            </a:extLst>
          </p:cNvPr>
          <p:cNvSpPr/>
          <p:nvPr/>
        </p:nvSpPr>
        <p:spPr>
          <a:xfrm flipV="1">
            <a:off x="1624432" y="4063708"/>
            <a:ext cx="7117687" cy="1057660"/>
          </a:xfrm>
          <a:prstGeom prst="wedgeRectCallou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80189" tIns="40094" rIns="80189" bIns="40094" rtlCol="0" anchor="ctr"/>
          <a:lstStyle/>
          <a:p>
            <a:pPr algn="ctr"/>
            <a:endParaRPr lang="en-US" sz="1579" b="1">
              <a:solidFill>
                <a:schemeClr val="tx1"/>
              </a:solidFill>
            </a:endParaRPr>
          </a:p>
        </p:txBody>
      </p:sp>
      <p:sp>
        <p:nvSpPr>
          <p:cNvPr id="3" name="Isosceles Triangle 2">
            <a:extLst>
              <a:ext uri="{FF2B5EF4-FFF2-40B4-BE49-F238E27FC236}">
                <a16:creationId xmlns:a16="http://schemas.microsoft.com/office/drawing/2014/main" id="{C51C502B-80E1-EB4A-2F6B-15C0CCF91C63}"/>
              </a:ext>
            </a:extLst>
          </p:cNvPr>
          <p:cNvSpPr/>
          <p:nvPr/>
        </p:nvSpPr>
        <p:spPr>
          <a:xfrm>
            <a:off x="3026913" y="2885414"/>
            <a:ext cx="800307" cy="195595"/>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79"/>
          </a:p>
        </p:txBody>
      </p:sp>
      <p:sp>
        <p:nvSpPr>
          <p:cNvPr id="4" name="TextBox 3">
            <a:extLst>
              <a:ext uri="{FF2B5EF4-FFF2-40B4-BE49-F238E27FC236}">
                <a16:creationId xmlns:a16="http://schemas.microsoft.com/office/drawing/2014/main" id="{BE7D6A81-FB07-7AC1-E691-E77FCEBE9904}"/>
              </a:ext>
            </a:extLst>
          </p:cNvPr>
          <p:cNvSpPr txBox="1"/>
          <p:nvPr/>
        </p:nvSpPr>
        <p:spPr>
          <a:xfrm>
            <a:off x="2214530" y="2603865"/>
            <a:ext cx="949163" cy="297056"/>
          </a:xfrm>
          <a:prstGeom prst="rect">
            <a:avLst/>
          </a:prstGeom>
          <a:noFill/>
        </p:spPr>
        <p:txBody>
          <a:bodyPr rot="0" spcFirstLastPara="0" vertOverflow="overflow" horzOverflow="overflow" vert="horz" wrap="square" lIns="80189" tIns="40094" rIns="80189" bIns="40094" numCol="1" spcCol="0" rtlCol="0" fromWordArt="0" anchor="t" anchorCtr="0" forceAA="0" compatLnSpc="1">
            <a:prstTxWarp prst="textNoShape">
              <a:avLst/>
            </a:prstTxWarp>
            <a:spAutoFit/>
          </a:bodyPr>
          <a:lstStyle/>
          <a:p>
            <a:pPr algn="ctr"/>
            <a:r>
              <a:rPr lang="en-US" sz="702"/>
              <a:t>Delegation &amp; Oversight </a:t>
            </a:r>
          </a:p>
        </p:txBody>
      </p:sp>
      <p:sp>
        <p:nvSpPr>
          <p:cNvPr id="6" name="TextBox 5">
            <a:extLst>
              <a:ext uri="{FF2B5EF4-FFF2-40B4-BE49-F238E27FC236}">
                <a16:creationId xmlns:a16="http://schemas.microsoft.com/office/drawing/2014/main" id="{92BFEFB4-20A1-1DB3-22AA-35DC5441336B}"/>
              </a:ext>
            </a:extLst>
          </p:cNvPr>
          <p:cNvSpPr txBox="1"/>
          <p:nvPr/>
        </p:nvSpPr>
        <p:spPr>
          <a:xfrm>
            <a:off x="3026914" y="2985083"/>
            <a:ext cx="768799" cy="297056"/>
          </a:xfrm>
          <a:prstGeom prst="rect">
            <a:avLst/>
          </a:prstGeom>
          <a:noFill/>
        </p:spPr>
        <p:txBody>
          <a:bodyPr rot="0" spcFirstLastPara="0" vertOverflow="overflow" horzOverflow="overflow" vert="horz" wrap="square" lIns="80189" tIns="40094" rIns="80189" bIns="40094" numCol="1" spcCol="0" rtlCol="0" fromWordArt="0" anchor="t" anchorCtr="0" forceAA="0" compatLnSpc="1">
            <a:prstTxWarp prst="textNoShape">
              <a:avLst/>
            </a:prstTxWarp>
            <a:spAutoFit/>
          </a:bodyPr>
          <a:lstStyle/>
          <a:p>
            <a:pPr algn="ctr"/>
            <a:r>
              <a:rPr lang="en-US" sz="702"/>
              <a:t>Accountability &amp; Oversight </a:t>
            </a:r>
          </a:p>
        </p:txBody>
      </p:sp>
      <p:sp>
        <p:nvSpPr>
          <p:cNvPr id="7" name="Arrow: Pentagon 6">
            <a:extLst>
              <a:ext uri="{FF2B5EF4-FFF2-40B4-BE49-F238E27FC236}">
                <a16:creationId xmlns:a16="http://schemas.microsoft.com/office/drawing/2014/main" id="{AFBDB308-5844-16AB-5E18-3A95718EA931}"/>
              </a:ext>
            </a:extLst>
          </p:cNvPr>
          <p:cNvSpPr/>
          <p:nvPr/>
        </p:nvSpPr>
        <p:spPr>
          <a:xfrm flipH="1">
            <a:off x="4223265" y="2899987"/>
            <a:ext cx="4521689" cy="949130"/>
          </a:xfrm>
          <a:prstGeom prst="homePlat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80189" tIns="40094" rIns="80189" bIns="40094" rtlCol="0" anchor="ctr"/>
          <a:lstStyle/>
          <a:p>
            <a:pPr algn="ctr"/>
            <a:r>
              <a:rPr lang="en-US" sz="1403" b="1">
                <a:solidFill>
                  <a:srgbClr val="000000"/>
                </a:solidFill>
              </a:rPr>
              <a:t>Management Committees</a:t>
            </a:r>
            <a:endParaRPr lang="en-US" sz="1403">
              <a:solidFill>
                <a:srgbClr val="000000"/>
              </a:solidFill>
            </a:endParaRPr>
          </a:p>
          <a:p>
            <a:pPr algn="ctr"/>
            <a:r>
              <a:rPr lang="en-US" sz="1228">
                <a:solidFill>
                  <a:srgbClr val="000000"/>
                </a:solidFill>
              </a:rPr>
              <a:t>Responsible for reviewing and endorsing climate-related risk, including overseeing the adequacy of systems and processes for managing risk</a:t>
            </a:r>
            <a:endParaRPr lang="en-US" sz="1228"/>
          </a:p>
        </p:txBody>
      </p:sp>
      <p:sp>
        <p:nvSpPr>
          <p:cNvPr id="8" name="TextBox 7">
            <a:extLst>
              <a:ext uri="{FF2B5EF4-FFF2-40B4-BE49-F238E27FC236}">
                <a16:creationId xmlns:a16="http://schemas.microsoft.com/office/drawing/2014/main" id="{16A01613-7378-E6A7-D368-E29BE799D621}"/>
              </a:ext>
            </a:extLst>
          </p:cNvPr>
          <p:cNvSpPr txBox="1"/>
          <p:nvPr/>
        </p:nvSpPr>
        <p:spPr>
          <a:xfrm rot="18900000">
            <a:off x="3844453" y="2986502"/>
            <a:ext cx="1153383" cy="189014"/>
          </a:xfrm>
          <a:prstGeom prst="rect">
            <a:avLst/>
          </a:prstGeom>
          <a:noFill/>
        </p:spPr>
        <p:txBody>
          <a:bodyPr rot="0" spcFirstLastPara="0" vertOverflow="overflow" horzOverflow="overflow" vert="horz" wrap="square" lIns="80189" tIns="40094" rIns="80189" bIns="40094" numCol="1" spcCol="0" rtlCol="0" fromWordArt="0" anchor="t" anchorCtr="0" forceAA="0" compatLnSpc="1">
            <a:prstTxWarp prst="textNoShape">
              <a:avLst/>
            </a:prstTxWarp>
            <a:spAutoFit/>
          </a:bodyPr>
          <a:lstStyle/>
          <a:p>
            <a:pPr algn="ctr"/>
            <a:r>
              <a:rPr lang="en-US" sz="702"/>
              <a:t>Review &amp; Advise  </a:t>
            </a:r>
          </a:p>
        </p:txBody>
      </p:sp>
      <p:sp>
        <p:nvSpPr>
          <p:cNvPr id="9" name="TextBox 8">
            <a:extLst>
              <a:ext uri="{FF2B5EF4-FFF2-40B4-BE49-F238E27FC236}">
                <a16:creationId xmlns:a16="http://schemas.microsoft.com/office/drawing/2014/main" id="{FE4C2C66-93AC-1EA7-250D-BF02E4D596CA}"/>
              </a:ext>
            </a:extLst>
          </p:cNvPr>
          <p:cNvSpPr txBox="1"/>
          <p:nvPr/>
        </p:nvSpPr>
        <p:spPr>
          <a:xfrm rot="18900000">
            <a:off x="5021214" y="1733404"/>
            <a:ext cx="1153383" cy="189014"/>
          </a:xfrm>
          <a:prstGeom prst="rect">
            <a:avLst/>
          </a:prstGeom>
          <a:noFill/>
        </p:spPr>
        <p:txBody>
          <a:bodyPr rot="0" spcFirstLastPara="0" vertOverflow="overflow" horzOverflow="overflow" vert="horz" wrap="square" lIns="80189" tIns="40094" rIns="80189" bIns="40094" numCol="1" spcCol="0" rtlCol="0" fromWordArt="0" anchor="t" anchorCtr="0" forceAA="0" compatLnSpc="1">
            <a:prstTxWarp prst="textNoShape">
              <a:avLst/>
            </a:prstTxWarp>
            <a:spAutoFit/>
          </a:bodyPr>
          <a:lstStyle/>
          <a:p>
            <a:pPr algn="ctr"/>
            <a:r>
              <a:rPr lang="en-US" sz="702"/>
              <a:t>Review &amp; Advise </a:t>
            </a:r>
          </a:p>
        </p:txBody>
      </p:sp>
      <p:sp>
        <p:nvSpPr>
          <p:cNvPr id="11" name="TextBox 10">
            <a:extLst>
              <a:ext uri="{FF2B5EF4-FFF2-40B4-BE49-F238E27FC236}">
                <a16:creationId xmlns:a16="http://schemas.microsoft.com/office/drawing/2014/main" id="{DDECA58B-6D7C-A381-BB86-D062449F61B5}"/>
              </a:ext>
            </a:extLst>
          </p:cNvPr>
          <p:cNvSpPr txBox="1"/>
          <p:nvPr/>
        </p:nvSpPr>
        <p:spPr>
          <a:xfrm>
            <a:off x="1726335" y="4176304"/>
            <a:ext cx="6793982" cy="890873"/>
          </a:xfrm>
          <a:prstGeom prst="rect">
            <a:avLst/>
          </a:prstGeom>
          <a:solidFill>
            <a:schemeClr val="accent2">
              <a:lumMod val="40000"/>
              <a:lumOff val="60000"/>
            </a:schemeClr>
          </a:solidFill>
        </p:spPr>
        <p:txBody>
          <a:bodyPr rot="0" spcFirstLastPara="0" vertOverflow="overflow" horzOverflow="overflow" vert="horz" wrap="square" lIns="80189" tIns="40094" rIns="80189" bIns="40094" numCol="1" spcCol="0" rtlCol="0" fromWordArt="0" anchor="t" anchorCtr="0" forceAA="0" compatLnSpc="1">
            <a:prstTxWarp prst="textNoShape">
              <a:avLst/>
            </a:prstTxWarp>
            <a:spAutoFit/>
          </a:bodyPr>
          <a:lstStyle/>
          <a:p>
            <a:pPr algn="ctr"/>
            <a:r>
              <a:rPr lang="en-US" sz="1579" b="1"/>
              <a:t>Executive Management Group</a:t>
            </a:r>
            <a:r>
              <a:rPr lang="en-US" sz="1579"/>
              <a:t> </a:t>
            </a:r>
          </a:p>
          <a:p>
            <a:pPr algn="ctr"/>
            <a:r>
              <a:rPr lang="en-US" sz="1228"/>
              <a:t>Responsible for climate related risk and opportunity management arrangements and obligations. Advisors on climate risk related matters to the Accountable Authority and guides business function. </a:t>
            </a:r>
          </a:p>
        </p:txBody>
      </p:sp>
      <p:sp>
        <p:nvSpPr>
          <p:cNvPr id="5" name="Text Placeholder 4">
            <a:extLst>
              <a:ext uri="{FF2B5EF4-FFF2-40B4-BE49-F238E27FC236}">
                <a16:creationId xmlns:a16="http://schemas.microsoft.com/office/drawing/2014/main" id="{A48CBC76-0FBE-97B7-5169-6CAAD7B22698}"/>
              </a:ext>
            </a:extLst>
          </p:cNvPr>
          <p:cNvSpPr>
            <a:spLocks noGrp="1"/>
          </p:cNvSpPr>
          <p:nvPr>
            <p:ph type="body" sz="quarter" idx="11"/>
          </p:nvPr>
        </p:nvSpPr>
        <p:spPr/>
        <p:txBody>
          <a:bodyPr/>
          <a:lstStyle/>
          <a:p>
            <a:r>
              <a:rPr lang="en-AU"/>
              <a:t>CCE example 2</a:t>
            </a:r>
          </a:p>
        </p:txBody>
      </p:sp>
    </p:spTree>
    <p:extLst>
      <p:ext uri="{BB962C8B-B14F-4D97-AF65-F5344CB8AC3E}">
        <p14:creationId xmlns:p14="http://schemas.microsoft.com/office/powerpoint/2010/main" val="3921777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Placeholder 14">
            <a:extLst>
              <a:ext uri="{FF2B5EF4-FFF2-40B4-BE49-F238E27FC236}">
                <a16:creationId xmlns:a16="http://schemas.microsoft.com/office/drawing/2014/main" id="{CB35ED69-DC67-F58B-CAEF-67EB6C461CF2}"/>
              </a:ext>
            </a:extLst>
          </p:cNvPr>
          <p:cNvSpPr>
            <a:spLocks noGrp="1"/>
          </p:cNvSpPr>
          <p:nvPr>
            <p:ph type="body" sz="quarter" idx="11"/>
          </p:nvPr>
        </p:nvSpPr>
        <p:spPr>
          <a:prstGeom prst="rect">
            <a:avLst/>
          </a:prstGeom>
        </p:spPr>
        <p:txBody>
          <a:bodyPr vert="horz" lIns="0" tIns="0" rIns="0" bIns="0" rtlCol="0" anchor="t" anchorCtr="0">
            <a:noAutofit/>
          </a:bodyPr>
          <a:lstStyle>
            <a:lvl1pPr marL="0" indent="0" algn="l" defTabSz="1007886" rtl="0" eaLnBrk="1" latinLnBrk="0" hangingPunct="1">
              <a:lnSpc>
                <a:spcPct val="90000"/>
              </a:lnSpc>
              <a:spcBef>
                <a:spcPct val="0"/>
              </a:spcBef>
              <a:buNone/>
              <a:defRPr lang="en-US" sz="3600" b="1" kern="1200" dirty="0" smtClean="0">
                <a:solidFill>
                  <a:schemeClr val="tx2"/>
                </a:solidFill>
                <a:latin typeface="+mj-lt"/>
                <a:ea typeface="+mj-ea"/>
                <a:cs typeface="+mj-cs"/>
              </a:defRPr>
            </a:lvl1pPr>
            <a:lvl2pPr marL="503943" indent="0" algn="l" defTabSz="1007886" rtl="0" eaLnBrk="1" latinLnBrk="0" hangingPunct="1">
              <a:lnSpc>
                <a:spcPct val="90000"/>
              </a:lnSpc>
              <a:spcBef>
                <a:spcPct val="0"/>
              </a:spcBef>
              <a:buNone/>
              <a:defRPr lang="en-US" sz="3600" b="1" kern="1200" dirty="0" smtClean="0">
                <a:solidFill>
                  <a:schemeClr val="tx1"/>
                </a:solidFill>
                <a:latin typeface="+mj-lt"/>
                <a:ea typeface="+mj-ea"/>
                <a:cs typeface="+mj-cs"/>
              </a:defRPr>
            </a:lvl2pPr>
            <a:lvl3pPr marL="1007886" indent="0" algn="l" defTabSz="1007886" rtl="0" eaLnBrk="1" latinLnBrk="0" hangingPunct="1">
              <a:lnSpc>
                <a:spcPct val="90000"/>
              </a:lnSpc>
              <a:spcBef>
                <a:spcPct val="0"/>
              </a:spcBef>
              <a:buNone/>
              <a:defRPr lang="en-US" sz="3600" b="1" kern="1200" dirty="0" smtClean="0">
                <a:solidFill>
                  <a:schemeClr val="tx1"/>
                </a:solidFill>
                <a:latin typeface="+mj-lt"/>
                <a:ea typeface="+mj-ea"/>
                <a:cs typeface="+mj-cs"/>
              </a:defRPr>
            </a:lvl3pPr>
            <a:lvl4pPr marL="1511829" indent="0" algn="l" defTabSz="1007886" rtl="0" eaLnBrk="1" latinLnBrk="0" hangingPunct="1">
              <a:lnSpc>
                <a:spcPct val="90000"/>
              </a:lnSpc>
              <a:spcBef>
                <a:spcPct val="0"/>
              </a:spcBef>
              <a:buNone/>
              <a:defRPr lang="en-US" sz="3600" b="1" kern="1200" dirty="0" smtClean="0">
                <a:solidFill>
                  <a:schemeClr val="tx1"/>
                </a:solidFill>
                <a:latin typeface="+mj-lt"/>
                <a:ea typeface="+mj-ea"/>
                <a:cs typeface="+mj-cs"/>
              </a:defRPr>
            </a:lvl4pPr>
            <a:lvl5pPr marL="2015772" indent="0" algn="l" defTabSz="1007886" rtl="0" eaLnBrk="1" latinLnBrk="0" hangingPunct="1">
              <a:lnSpc>
                <a:spcPct val="90000"/>
              </a:lnSpc>
              <a:spcBef>
                <a:spcPct val="0"/>
              </a:spcBef>
              <a:buNone/>
              <a:defRPr lang="en-AU" sz="3600" b="1" kern="1200" dirty="0">
                <a:solidFill>
                  <a:schemeClr val="tx1"/>
                </a:solidFill>
                <a:latin typeface="+mj-lt"/>
                <a:ea typeface="+mj-ea"/>
                <a:cs typeface="+mj-cs"/>
              </a:defRPr>
            </a:lvl5pPr>
          </a:lstStyle>
          <a:p>
            <a:pPr lvl="0"/>
            <a:r>
              <a:rPr lang="en-US">
                <a:solidFill>
                  <a:schemeClr val="accent2"/>
                </a:solidFill>
              </a:rPr>
              <a:t>Contacts</a:t>
            </a:r>
          </a:p>
        </p:txBody>
      </p:sp>
      <p:sp>
        <p:nvSpPr>
          <p:cNvPr id="10" name="Text Placeholder 6">
            <a:extLst>
              <a:ext uri="{FF2B5EF4-FFF2-40B4-BE49-F238E27FC236}">
                <a16:creationId xmlns:a16="http://schemas.microsoft.com/office/drawing/2014/main" id="{E2D2B4DB-7A50-66B3-0249-A4243CE846C0}"/>
              </a:ext>
            </a:extLst>
          </p:cNvPr>
          <p:cNvSpPr txBox="1">
            <a:spLocks/>
          </p:cNvSpPr>
          <p:nvPr/>
        </p:nvSpPr>
        <p:spPr>
          <a:xfrm>
            <a:off x="773111" y="4662749"/>
            <a:ext cx="3561564" cy="2124083"/>
          </a:xfrm>
          <a:prstGeom prst="rect">
            <a:avLst/>
          </a:prstGeom>
        </p:spPr>
        <p:txBody>
          <a:bodyPr lIns="0" tIns="0" rIns="0" bIns="0" anchor="t"/>
          <a:lstStyle>
            <a:lvl1pPr marL="0" indent="0" algn="l" defTabSz="1007943" rtl="0" eaLnBrk="1" latinLnBrk="0" hangingPunct="1">
              <a:lnSpc>
                <a:spcPct val="150000"/>
              </a:lnSpc>
              <a:spcBef>
                <a:spcPts val="1102"/>
              </a:spcBef>
              <a:buFont typeface="Arial" panose="020B0604020202020204" pitchFamily="34" charset="0"/>
              <a:buNone/>
              <a:defRPr sz="1400" b="1"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1200" kern="1200">
                <a:solidFill>
                  <a:schemeClr val="tx1"/>
                </a:solidFill>
                <a:latin typeface="+mn-lt"/>
                <a:ea typeface="+mn-ea"/>
                <a:cs typeface="+mn-cs"/>
              </a:defRPr>
            </a:lvl2pPr>
            <a:lvl3pPr marL="1007943" indent="0" algn="l" defTabSz="1007943" rtl="0" eaLnBrk="1" latinLnBrk="0" hangingPunct="1">
              <a:lnSpc>
                <a:spcPct val="90000"/>
              </a:lnSpc>
              <a:spcBef>
                <a:spcPts val="551"/>
              </a:spcBef>
              <a:buFont typeface="Arial" panose="020B0604020202020204" pitchFamily="34" charset="0"/>
              <a:buNone/>
              <a:defRPr sz="1000" i="1" kern="1200">
                <a:solidFill>
                  <a:schemeClr val="tx2"/>
                </a:solidFill>
                <a:latin typeface="+mn-lt"/>
                <a:ea typeface="+mn-ea"/>
                <a:cs typeface="+mn-cs"/>
              </a:defRPr>
            </a:lvl3pPr>
            <a:lvl4pPr marL="1763900" indent="-251986" algn="l" defTabSz="1007943" rtl="0" eaLnBrk="1" latinLnBrk="0" hangingPunct="1">
              <a:lnSpc>
                <a:spcPct val="90000"/>
              </a:lnSpc>
              <a:spcBef>
                <a:spcPts val="551"/>
              </a:spcBef>
              <a:buFont typeface="+mj-lt"/>
              <a:buAutoNum type="arabicPeriod"/>
              <a:defRPr sz="1200"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2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200"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200"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mj-lt"/>
              <a:buAutoNum type="alphaLcPeriod"/>
              <a:defRPr sz="1200" kern="1200">
                <a:solidFill>
                  <a:schemeClr val="tx1"/>
                </a:solidFill>
                <a:latin typeface="+mn-lt"/>
                <a:ea typeface="+mn-ea"/>
                <a:cs typeface="+mn-cs"/>
              </a:defRPr>
            </a:lvl8pPr>
            <a:lvl9pPr marL="4031772" indent="0" algn="l" defTabSz="1007943" rtl="0" eaLnBrk="1" latinLnBrk="0" hangingPunct="1">
              <a:lnSpc>
                <a:spcPct val="90000"/>
              </a:lnSpc>
              <a:spcBef>
                <a:spcPts val="551"/>
              </a:spcBef>
              <a:buFont typeface="Arial" panose="020B0604020202020204" pitchFamily="34" charset="0"/>
              <a:buNone/>
              <a:defRPr sz="1200" i="1" kern="1200">
                <a:solidFill>
                  <a:schemeClr val="tx2"/>
                </a:solidFill>
                <a:latin typeface="+mn-lt"/>
                <a:ea typeface="+mn-ea"/>
                <a:cs typeface="+mn-cs"/>
              </a:defRPr>
            </a:lvl9pPr>
          </a:lstStyle>
          <a:p>
            <a:pPr defTabSz="363683">
              <a:lnSpc>
                <a:spcPct val="100000"/>
              </a:lnSpc>
              <a:spcBef>
                <a:spcPts val="955"/>
              </a:spcBef>
              <a:defRPr/>
            </a:pPr>
            <a:r>
              <a:rPr lang="en-AU" sz="1200">
                <a:latin typeface="Arial" panose="020B0604020202020204" pitchFamily="34" charset="0"/>
                <a:ea typeface="Arial" panose="020B0604020202020204" pitchFamily="34" charset="0"/>
                <a:cs typeface="Arial" panose="020B0604020202020204" pitchFamily="34" charset="0"/>
              </a:rPr>
              <a:t>Climate Action in Government Operations Unit</a:t>
            </a:r>
          </a:p>
          <a:p>
            <a:pPr defTabSz="363683">
              <a:lnSpc>
                <a:spcPct val="100000"/>
              </a:lnSpc>
              <a:spcBef>
                <a:spcPts val="0"/>
              </a:spcBef>
              <a:defRPr/>
            </a:pPr>
            <a:r>
              <a:rPr lang="en-AU" sz="1200" b="0">
                <a:latin typeface="Arial" panose="020B0604020202020204" pitchFamily="34" charset="0"/>
                <a:ea typeface="Arial" panose="020B0604020202020204" pitchFamily="34" charset="0"/>
                <a:cs typeface="Arial" panose="020B0604020202020204" pitchFamily="34" charset="0"/>
                <a:hlinkClick r:id="rId3"/>
              </a:rPr>
              <a:t>climateaction@finance.gov.au</a:t>
            </a:r>
            <a:r>
              <a:rPr lang="en-AU" sz="1200" b="0">
                <a:latin typeface="Arial" panose="020B0604020202020204" pitchFamily="34" charset="0"/>
                <a:ea typeface="Arial" panose="020B0604020202020204" pitchFamily="34" charset="0"/>
                <a:cs typeface="Arial" panose="020B0604020202020204" pitchFamily="34" charset="0"/>
              </a:rPr>
              <a:t> </a:t>
            </a:r>
            <a:endParaRPr lang="en-AU" sz="1200">
              <a:latin typeface="Arial" panose="020B0604020202020204" pitchFamily="34" charset="0"/>
              <a:ea typeface="Arial" panose="020B0604020202020204" pitchFamily="34" charset="0"/>
              <a:cs typeface="Arial" panose="020B0604020202020204" pitchFamily="34" charset="0"/>
            </a:endParaRPr>
          </a:p>
          <a:p>
            <a:pPr defTabSz="363683">
              <a:lnSpc>
                <a:spcPct val="100000"/>
              </a:lnSpc>
              <a:spcBef>
                <a:spcPts val="0"/>
              </a:spcBef>
              <a:defRPr/>
            </a:pPr>
            <a:endParaRPr lang="en-AU" sz="1200" b="0">
              <a:latin typeface="Arial"/>
              <a:ea typeface="Arial" panose="020B0604020202020204" pitchFamily="34" charset="0"/>
              <a:cs typeface="Arial"/>
            </a:endParaRPr>
          </a:p>
          <a:p>
            <a:pPr defTabSz="363683">
              <a:lnSpc>
                <a:spcPct val="100000"/>
              </a:lnSpc>
              <a:spcBef>
                <a:spcPts val="0"/>
              </a:spcBef>
              <a:defRPr/>
            </a:pPr>
            <a:r>
              <a:rPr lang="en-AU" sz="1200" b="0">
                <a:cs typeface="Arial"/>
              </a:rPr>
              <a:t>finance.gov.au/</a:t>
            </a:r>
            <a:r>
              <a:rPr lang="en-AU" sz="1200" b="0" err="1">
                <a:cs typeface="Arial"/>
              </a:rPr>
              <a:t>climateaction</a:t>
            </a:r>
            <a:endParaRPr lang="en-AU" err="1"/>
          </a:p>
          <a:p>
            <a:pPr defTabSz="363683">
              <a:lnSpc>
                <a:spcPct val="100000"/>
              </a:lnSpc>
              <a:spcBef>
                <a:spcPts val="0"/>
              </a:spcBef>
              <a:defRPr/>
            </a:pPr>
            <a:endParaRPr lang="en-AU" sz="1200">
              <a:latin typeface="Arial" panose="020B0604020202020204" pitchFamily="34" charset="0"/>
              <a:ea typeface="Arial" panose="020B0604020202020204" pitchFamily="34" charset="0"/>
              <a:cs typeface="Arial" panose="020B0604020202020204" pitchFamily="34" charset="0"/>
            </a:endParaRPr>
          </a:p>
        </p:txBody>
      </p:sp>
      <p:sp>
        <p:nvSpPr>
          <p:cNvPr id="11" name="Freeform: Shape 10">
            <a:extLst>
              <a:ext uri="{FF2B5EF4-FFF2-40B4-BE49-F238E27FC236}">
                <a16:creationId xmlns:a16="http://schemas.microsoft.com/office/drawing/2014/main" id="{8FC0A5E6-29E0-D88C-2DD2-E861913BCE55}"/>
              </a:ext>
            </a:extLst>
          </p:cNvPr>
          <p:cNvSpPr/>
          <p:nvPr/>
        </p:nvSpPr>
        <p:spPr>
          <a:xfrm rot="5400000">
            <a:off x="1106887" y="4015237"/>
            <a:ext cx="279097" cy="946645"/>
          </a:xfrm>
          <a:custGeom>
            <a:avLst/>
            <a:gdLst>
              <a:gd name="connsiteX0" fmla="*/ 0 w 9525"/>
              <a:gd name="connsiteY0" fmla="*/ 0 h 1254442"/>
              <a:gd name="connsiteX1" fmla="*/ 0 w 9525"/>
              <a:gd name="connsiteY1" fmla="*/ 1254443 h 1254442"/>
            </a:gdLst>
            <a:ahLst/>
            <a:cxnLst>
              <a:cxn ang="0">
                <a:pos x="connsiteX0" y="connsiteY0"/>
              </a:cxn>
              <a:cxn ang="0">
                <a:pos x="connsiteX1" y="connsiteY1"/>
              </a:cxn>
            </a:cxnLst>
            <a:rect l="l" t="t" r="r" b="b"/>
            <a:pathLst>
              <a:path w="9525" h="1254442">
                <a:moveTo>
                  <a:pt x="0" y="0"/>
                </a:moveTo>
                <a:lnTo>
                  <a:pt x="0" y="1254443"/>
                </a:lnTo>
              </a:path>
            </a:pathLst>
          </a:custGeom>
          <a:ln w="25400" cap="flat">
            <a:solidFill>
              <a:schemeClr val="accent2"/>
            </a:solidFill>
            <a:prstDash val="solid"/>
            <a:miter/>
          </a:ln>
        </p:spPr>
        <p:txBody>
          <a:bodyPr lIns="0" tIns="0" rIns="0" bIns="0" rtlCol="0" anchor="ctr"/>
          <a:lstStyle/>
          <a:p>
            <a:endParaRPr lang="en-AU" sz="1013"/>
          </a:p>
        </p:txBody>
      </p:sp>
    </p:spTree>
    <p:extLst>
      <p:ext uri="{BB962C8B-B14F-4D97-AF65-F5344CB8AC3E}">
        <p14:creationId xmlns:p14="http://schemas.microsoft.com/office/powerpoint/2010/main" val="527724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C88C2EC0-F824-B14F-9ABB-CC815746A37C}"/>
              </a:ext>
            </a:extLst>
          </p:cNvPr>
          <p:cNvSpPr>
            <a:spLocks noGrp="1"/>
          </p:cNvSpPr>
          <p:nvPr>
            <p:ph type="title"/>
          </p:nvPr>
        </p:nvSpPr>
        <p:spPr/>
        <p:txBody>
          <a:bodyPr/>
          <a:lstStyle/>
          <a:p>
            <a:r>
              <a:rPr lang="en-AU"/>
              <a:t>Example Governance Diagrams</a:t>
            </a:r>
          </a:p>
        </p:txBody>
      </p:sp>
      <p:sp>
        <p:nvSpPr>
          <p:cNvPr id="6" name="Text Placeholder 5">
            <a:extLst>
              <a:ext uri="{FF2B5EF4-FFF2-40B4-BE49-F238E27FC236}">
                <a16:creationId xmlns:a16="http://schemas.microsoft.com/office/drawing/2014/main" id="{26966918-5027-7372-6344-797D31115480}"/>
              </a:ext>
            </a:extLst>
          </p:cNvPr>
          <p:cNvSpPr>
            <a:spLocks noGrp="1"/>
          </p:cNvSpPr>
          <p:nvPr>
            <p:ph type="body" sz="quarter" idx="13"/>
          </p:nvPr>
        </p:nvSpPr>
        <p:spPr>
          <a:xfrm>
            <a:off x="773113" y="2409365"/>
            <a:ext cx="9145587" cy="4500399"/>
          </a:xfrm>
        </p:spPr>
        <p:txBody>
          <a:bodyPr vert="horz" wrap="square" lIns="0" tIns="0" rIns="0" bIns="0" rtlCol="0" anchor="t">
            <a:spAutoFit/>
          </a:bodyPr>
          <a:lstStyle/>
          <a:p>
            <a:r>
              <a:rPr lang="en-AU" sz="1600"/>
              <a:t>Governance Diagrams are a clear and concise method of showing the climate-related management hierarchy of your entity. </a:t>
            </a:r>
          </a:p>
          <a:p>
            <a:r>
              <a:rPr lang="en-AU" sz="1600"/>
              <a:t>The example diagrams in this document are intended to showcase a range of governance arrangements that may be used and are designed to be adapted according to your specific entity. They are not exhaustive and are not intended to prescribe how climate governance should be structured. Each diagram can be copied and edited to reflect the actual structure of your entity. </a:t>
            </a:r>
          </a:p>
          <a:p>
            <a:r>
              <a:rPr lang="en-AU" sz="1600">
                <a:cs typeface="Arial"/>
              </a:rPr>
              <a:t>Some of the diagrams have been adapted from governance arrangements disclosed through the Commonwealth Climate Disclosure Pilot. </a:t>
            </a:r>
            <a:endParaRPr lang="en-AU" sz="1600"/>
          </a:p>
          <a:p>
            <a:r>
              <a:rPr lang="en-AU" sz="1600"/>
              <a:t>Examples are included for non-corporate Commonwealth entities (NCEs) and corporate Commonwealth entities (CCEs).</a:t>
            </a:r>
          </a:p>
          <a:p>
            <a:endParaRPr lang="en-AU"/>
          </a:p>
        </p:txBody>
      </p:sp>
      <p:sp>
        <p:nvSpPr>
          <p:cNvPr id="2" name="Text Placeholder 1">
            <a:extLst>
              <a:ext uri="{FF2B5EF4-FFF2-40B4-BE49-F238E27FC236}">
                <a16:creationId xmlns:a16="http://schemas.microsoft.com/office/drawing/2014/main" id="{541A742E-AC07-E738-F390-A7E5B314D166}"/>
              </a:ext>
            </a:extLst>
          </p:cNvPr>
          <p:cNvSpPr>
            <a:spLocks noGrp="1"/>
          </p:cNvSpPr>
          <p:nvPr>
            <p:ph type="body" sz="quarter" idx="15"/>
          </p:nvPr>
        </p:nvSpPr>
        <p:spPr/>
        <p:txBody>
          <a:bodyPr/>
          <a:lstStyle/>
          <a:p>
            <a:r>
              <a:rPr lang="en-AU"/>
              <a:t>Commonwealth Climate Disclosure Initiative</a:t>
            </a:r>
          </a:p>
        </p:txBody>
      </p:sp>
    </p:spTree>
    <p:extLst>
      <p:ext uri="{BB962C8B-B14F-4D97-AF65-F5344CB8AC3E}">
        <p14:creationId xmlns:p14="http://schemas.microsoft.com/office/powerpoint/2010/main" val="600589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5CF78A2-BA45-F729-468F-3DD2D2BCF8D4}"/>
              </a:ext>
            </a:extLst>
          </p:cNvPr>
          <p:cNvSpPr>
            <a:spLocks noGrp="1"/>
          </p:cNvSpPr>
          <p:nvPr>
            <p:ph type="body" sz="quarter" idx="11"/>
          </p:nvPr>
        </p:nvSpPr>
        <p:spPr>
          <a:xfrm>
            <a:off x="752636" y="2505875"/>
            <a:ext cx="4572005" cy="1569683"/>
          </a:xfrm>
        </p:spPr>
        <p:txBody>
          <a:bodyPr/>
          <a:lstStyle/>
          <a:p>
            <a:r>
              <a:rPr lang="en-AU"/>
              <a:t>NCE examples</a:t>
            </a:r>
          </a:p>
        </p:txBody>
      </p:sp>
    </p:spTree>
    <p:extLst>
      <p:ext uri="{BB962C8B-B14F-4D97-AF65-F5344CB8AC3E}">
        <p14:creationId xmlns:p14="http://schemas.microsoft.com/office/powerpoint/2010/main" val="416085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Bracket 1">
            <a:extLst>
              <a:ext uri="{FF2B5EF4-FFF2-40B4-BE49-F238E27FC236}">
                <a16:creationId xmlns:a16="http://schemas.microsoft.com/office/drawing/2014/main" id="{E9E5CB18-D0CC-F6C7-6701-972BAED426AC}"/>
              </a:ext>
            </a:extLst>
          </p:cNvPr>
          <p:cNvSpPr/>
          <p:nvPr/>
        </p:nvSpPr>
        <p:spPr>
          <a:xfrm>
            <a:off x="7169786" y="1772837"/>
            <a:ext cx="187106" cy="1857702"/>
          </a:xfrm>
          <a:prstGeom prst="rightBracket">
            <a:avLst/>
          </a:prstGeom>
          <a:ln w="28575">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sz="1579"/>
          </a:p>
        </p:txBody>
      </p:sp>
      <p:sp>
        <p:nvSpPr>
          <p:cNvPr id="3" name="Right Bracket 2">
            <a:extLst>
              <a:ext uri="{FF2B5EF4-FFF2-40B4-BE49-F238E27FC236}">
                <a16:creationId xmlns:a16="http://schemas.microsoft.com/office/drawing/2014/main" id="{3B57CF81-2466-9DA0-A7B2-E069E5486CF5}"/>
              </a:ext>
            </a:extLst>
          </p:cNvPr>
          <p:cNvSpPr/>
          <p:nvPr/>
        </p:nvSpPr>
        <p:spPr>
          <a:xfrm>
            <a:off x="7169786" y="3785284"/>
            <a:ext cx="187106" cy="1550401"/>
          </a:xfrm>
          <a:prstGeom prst="rightBracket">
            <a:avLst/>
          </a:prstGeom>
          <a:ln w="28575">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sz="1579"/>
          </a:p>
        </p:txBody>
      </p:sp>
      <p:sp>
        <p:nvSpPr>
          <p:cNvPr id="4" name="TextBox 3">
            <a:extLst>
              <a:ext uri="{FF2B5EF4-FFF2-40B4-BE49-F238E27FC236}">
                <a16:creationId xmlns:a16="http://schemas.microsoft.com/office/drawing/2014/main" id="{3A7F7408-ECE5-52D5-4BE4-30283E8F1865}"/>
              </a:ext>
            </a:extLst>
          </p:cNvPr>
          <p:cNvSpPr txBox="1"/>
          <p:nvPr/>
        </p:nvSpPr>
        <p:spPr>
          <a:xfrm>
            <a:off x="7448881" y="2470235"/>
            <a:ext cx="1451484" cy="728584"/>
          </a:xfrm>
          <a:prstGeom prst="rect">
            <a:avLst/>
          </a:prstGeom>
          <a:noFill/>
        </p:spPr>
        <p:txBody>
          <a:bodyPr rot="0" spcFirstLastPara="0" vertOverflow="overflow" horzOverflow="overflow" vert="horz" wrap="square" lIns="80189" tIns="40094" rIns="80189" bIns="40094" numCol="1" spcCol="0" rtlCol="0" fromWordArt="0" anchor="t" anchorCtr="0" forceAA="0" compatLnSpc="1">
            <a:prstTxWarp prst="textNoShape">
              <a:avLst/>
            </a:prstTxWarp>
            <a:spAutoFit/>
          </a:bodyPr>
          <a:lstStyle/>
          <a:p>
            <a:r>
              <a:rPr lang="en-US" sz="1052" b="1"/>
              <a:t>Executive Levels</a:t>
            </a:r>
          </a:p>
          <a:p>
            <a:r>
              <a:rPr lang="en-US" sz="1052"/>
              <a:t>Responsible for overseeing climate risk management</a:t>
            </a:r>
          </a:p>
        </p:txBody>
      </p:sp>
      <p:sp>
        <p:nvSpPr>
          <p:cNvPr id="6" name="TextBox 5">
            <a:extLst>
              <a:ext uri="{FF2B5EF4-FFF2-40B4-BE49-F238E27FC236}">
                <a16:creationId xmlns:a16="http://schemas.microsoft.com/office/drawing/2014/main" id="{61F65E77-DB6D-C52B-30D3-24896AF5F23D}"/>
              </a:ext>
            </a:extLst>
          </p:cNvPr>
          <p:cNvSpPr txBox="1"/>
          <p:nvPr/>
        </p:nvSpPr>
        <p:spPr>
          <a:xfrm>
            <a:off x="7448881" y="3797223"/>
            <a:ext cx="1515416" cy="1700004"/>
          </a:xfrm>
          <a:prstGeom prst="rect">
            <a:avLst/>
          </a:prstGeom>
          <a:noFill/>
        </p:spPr>
        <p:txBody>
          <a:bodyPr rot="0" spcFirstLastPara="0" vertOverflow="overflow" horzOverflow="overflow" vert="horz" wrap="square" lIns="80189" tIns="40094" rIns="80189" bIns="40094" numCol="1" spcCol="0" rtlCol="0" fromWordArt="0" anchor="t" anchorCtr="0" forceAA="0" compatLnSpc="1">
            <a:prstTxWarp prst="textNoShape">
              <a:avLst/>
            </a:prstTxWarp>
            <a:spAutoFit/>
          </a:bodyPr>
          <a:lstStyle/>
          <a:p>
            <a:r>
              <a:rPr lang="en-US" sz="1052" b="1"/>
              <a:t>Management Levels</a:t>
            </a:r>
          </a:p>
          <a:p>
            <a:r>
              <a:rPr lang="en-US" sz="1052"/>
              <a:t>Responsible for monitoring, embedding and implementing climate related risk management practices and approaches through all groups in the department</a:t>
            </a:r>
          </a:p>
        </p:txBody>
      </p:sp>
      <p:sp>
        <p:nvSpPr>
          <p:cNvPr id="11" name="Rectangle 10">
            <a:extLst>
              <a:ext uri="{FF2B5EF4-FFF2-40B4-BE49-F238E27FC236}">
                <a16:creationId xmlns:a16="http://schemas.microsoft.com/office/drawing/2014/main" id="{35553996-BB47-50C2-E2F5-B91250196E3F}"/>
              </a:ext>
            </a:extLst>
          </p:cNvPr>
          <p:cNvSpPr/>
          <p:nvPr/>
        </p:nvSpPr>
        <p:spPr>
          <a:xfrm>
            <a:off x="2288716" y="1827846"/>
            <a:ext cx="4777904" cy="354166"/>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579">
                <a:solidFill>
                  <a:schemeClr val="tx1"/>
                </a:solidFill>
              </a:rPr>
              <a:t>Secretary (Accountable Authority)</a:t>
            </a:r>
          </a:p>
        </p:txBody>
      </p:sp>
      <p:sp>
        <p:nvSpPr>
          <p:cNvPr id="12" name="Rectangle 11">
            <a:extLst>
              <a:ext uri="{FF2B5EF4-FFF2-40B4-BE49-F238E27FC236}">
                <a16:creationId xmlns:a16="http://schemas.microsoft.com/office/drawing/2014/main" id="{89F178D1-F3B1-B908-2D65-3AE3FEDD2A07}"/>
              </a:ext>
            </a:extLst>
          </p:cNvPr>
          <p:cNvSpPr/>
          <p:nvPr/>
        </p:nvSpPr>
        <p:spPr>
          <a:xfrm>
            <a:off x="2298553" y="2330243"/>
            <a:ext cx="4777904" cy="354166"/>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579">
                <a:solidFill>
                  <a:schemeClr val="tx1"/>
                </a:solidFill>
              </a:rPr>
              <a:t>Executive Board </a:t>
            </a:r>
          </a:p>
        </p:txBody>
      </p:sp>
      <p:sp>
        <p:nvSpPr>
          <p:cNvPr id="13" name="Rectangle 12">
            <a:extLst>
              <a:ext uri="{FF2B5EF4-FFF2-40B4-BE49-F238E27FC236}">
                <a16:creationId xmlns:a16="http://schemas.microsoft.com/office/drawing/2014/main" id="{E8DF16B4-A3B7-FDD0-4B7C-D402E0DA78D0}"/>
              </a:ext>
            </a:extLst>
          </p:cNvPr>
          <p:cNvSpPr/>
          <p:nvPr/>
        </p:nvSpPr>
        <p:spPr>
          <a:xfrm>
            <a:off x="2299892" y="2836919"/>
            <a:ext cx="1526924" cy="788521"/>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3">
                <a:solidFill>
                  <a:schemeClr val="tx1"/>
                </a:solidFill>
              </a:rPr>
              <a:t>Audit and Assurance Committee</a:t>
            </a:r>
          </a:p>
        </p:txBody>
      </p:sp>
      <p:sp>
        <p:nvSpPr>
          <p:cNvPr id="14" name="Rectangle 13">
            <a:extLst>
              <a:ext uri="{FF2B5EF4-FFF2-40B4-BE49-F238E27FC236}">
                <a16:creationId xmlns:a16="http://schemas.microsoft.com/office/drawing/2014/main" id="{C656C216-8177-EEDB-A4CF-F4C29A8EEA58}"/>
              </a:ext>
            </a:extLst>
          </p:cNvPr>
          <p:cNvSpPr/>
          <p:nvPr/>
        </p:nvSpPr>
        <p:spPr>
          <a:xfrm>
            <a:off x="3924712" y="2843728"/>
            <a:ext cx="1526924" cy="788521"/>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3">
                <a:solidFill>
                  <a:schemeClr val="tx1"/>
                </a:solidFill>
              </a:rPr>
              <a:t>Performance and Risk Committee </a:t>
            </a:r>
          </a:p>
        </p:txBody>
      </p:sp>
      <p:sp>
        <p:nvSpPr>
          <p:cNvPr id="15" name="Rectangle 14">
            <a:extLst>
              <a:ext uri="{FF2B5EF4-FFF2-40B4-BE49-F238E27FC236}">
                <a16:creationId xmlns:a16="http://schemas.microsoft.com/office/drawing/2014/main" id="{E7C5E5BB-7A8F-5E74-0464-9605C6366BC9}"/>
              </a:ext>
            </a:extLst>
          </p:cNvPr>
          <p:cNvSpPr/>
          <p:nvPr/>
        </p:nvSpPr>
        <p:spPr>
          <a:xfrm>
            <a:off x="5549533" y="2834608"/>
            <a:ext cx="1526924" cy="788521"/>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3">
                <a:solidFill>
                  <a:schemeClr val="tx1"/>
                </a:solidFill>
              </a:rPr>
              <a:t>People and Culture </a:t>
            </a:r>
          </a:p>
        </p:txBody>
      </p:sp>
      <p:sp>
        <p:nvSpPr>
          <p:cNvPr id="16" name="Rectangle 15">
            <a:extLst>
              <a:ext uri="{FF2B5EF4-FFF2-40B4-BE49-F238E27FC236}">
                <a16:creationId xmlns:a16="http://schemas.microsoft.com/office/drawing/2014/main" id="{566232C3-B09B-F700-CD78-CC1EAF6FD8B2}"/>
              </a:ext>
            </a:extLst>
          </p:cNvPr>
          <p:cNvSpPr/>
          <p:nvPr/>
        </p:nvSpPr>
        <p:spPr>
          <a:xfrm>
            <a:off x="2288716" y="4882076"/>
            <a:ext cx="4777904" cy="354166"/>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579">
                <a:solidFill>
                  <a:schemeClr val="tx1"/>
                </a:solidFill>
              </a:rPr>
              <a:t>Heads of Divisions  </a:t>
            </a:r>
          </a:p>
        </p:txBody>
      </p:sp>
      <p:sp>
        <p:nvSpPr>
          <p:cNvPr id="17" name="Rectangle 16">
            <a:extLst>
              <a:ext uri="{FF2B5EF4-FFF2-40B4-BE49-F238E27FC236}">
                <a16:creationId xmlns:a16="http://schemas.microsoft.com/office/drawing/2014/main" id="{511F3C4D-A6B9-3132-FB2B-2BCD639028FA}"/>
              </a:ext>
            </a:extLst>
          </p:cNvPr>
          <p:cNvSpPr/>
          <p:nvPr/>
        </p:nvSpPr>
        <p:spPr>
          <a:xfrm>
            <a:off x="2288716" y="4288402"/>
            <a:ext cx="4787741" cy="439276"/>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579">
                <a:solidFill>
                  <a:schemeClr val="tx1"/>
                </a:solidFill>
              </a:rPr>
              <a:t>Enterprise Risk Management Team </a:t>
            </a:r>
          </a:p>
        </p:txBody>
      </p:sp>
      <p:sp>
        <p:nvSpPr>
          <p:cNvPr id="18" name="Rectangle 17">
            <a:extLst>
              <a:ext uri="{FF2B5EF4-FFF2-40B4-BE49-F238E27FC236}">
                <a16:creationId xmlns:a16="http://schemas.microsoft.com/office/drawing/2014/main" id="{A0578778-3E93-6066-F3B8-F6AFD85E075A}"/>
              </a:ext>
            </a:extLst>
          </p:cNvPr>
          <p:cNvSpPr/>
          <p:nvPr/>
        </p:nvSpPr>
        <p:spPr>
          <a:xfrm>
            <a:off x="2299892" y="3779837"/>
            <a:ext cx="4777904" cy="354166"/>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579">
                <a:solidFill>
                  <a:schemeClr val="tx1"/>
                </a:solidFill>
              </a:rPr>
              <a:t>Chief Risk Officer </a:t>
            </a:r>
          </a:p>
        </p:txBody>
      </p:sp>
      <p:sp>
        <p:nvSpPr>
          <p:cNvPr id="8" name="Text Placeholder 7">
            <a:extLst>
              <a:ext uri="{FF2B5EF4-FFF2-40B4-BE49-F238E27FC236}">
                <a16:creationId xmlns:a16="http://schemas.microsoft.com/office/drawing/2014/main" id="{32A5EB00-B9F7-990D-CDA1-EB1875182633}"/>
              </a:ext>
            </a:extLst>
          </p:cNvPr>
          <p:cNvSpPr>
            <a:spLocks noGrp="1"/>
          </p:cNvSpPr>
          <p:nvPr>
            <p:ph type="body" sz="quarter" idx="11"/>
          </p:nvPr>
        </p:nvSpPr>
        <p:spPr/>
        <p:txBody>
          <a:bodyPr/>
          <a:lstStyle/>
          <a:p>
            <a:r>
              <a:rPr lang="en-AU"/>
              <a:t>NCE example 1</a:t>
            </a:r>
          </a:p>
        </p:txBody>
      </p:sp>
    </p:spTree>
    <p:extLst>
      <p:ext uri="{BB962C8B-B14F-4D97-AF65-F5344CB8AC3E}">
        <p14:creationId xmlns:p14="http://schemas.microsoft.com/office/powerpoint/2010/main" val="3661923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C0EEDE-19AD-8BAB-1C1E-8C09CC3BE172}"/>
              </a:ext>
            </a:extLst>
          </p:cNvPr>
          <p:cNvSpPr txBox="1"/>
          <p:nvPr/>
        </p:nvSpPr>
        <p:spPr>
          <a:xfrm>
            <a:off x="1910793" y="1991416"/>
            <a:ext cx="6870222" cy="335348"/>
          </a:xfrm>
          <a:prstGeom prst="rect">
            <a:avLst/>
          </a:prstGeom>
          <a:solidFill>
            <a:schemeClr val="accent1">
              <a:lumMod val="60000"/>
              <a:lumOff val="40000"/>
            </a:schemeClr>
          </a:solidFill>
        </p:spPr>
        <p:txBody>
          <a:bodyPr wrap="square" rtlCol="0">
            <a:spAutoFit/>
          </a:bodyPr>
          <a:lstStyle/>
          <a:p>
            <a:pPr algn="ctr"/>
            <a:r>
              <a:rPr lang="en-AU" sz="1579"/>
              <a:t>Accountable Authority – Secretary </a:t>
            </a:r>
          </a:p>
        </p:txBody>
      </p:sp>
      <p:sp>
        <p:nvSpPr>
          <p:cNvPr id="3" name="TextBox 2">
            <a:extLst>
              <a:ext uri="{FF2B5EF4-FFF2-40B4-BE49-F238E27FC236}">
                <a16:creationId xmlns:a16="http://schemas.microsoft.com/office/drawing/2014/main" id="{3842A303-2D1F-AE3C-55D6-08F9BE01A941}"/>
              </a:ext>
            </a:extLst>
          </p:cNvPr>
          <p:cNvSpPr txBox="1"/>
          <p:nvPr/>
        </p:nvSpPr>
        <p:spPr>
          <a:xfrm>
            <a:off x="1910793" y="2439458"/>
            <a:ext cx="5147888" cy="335348"/>
          </a:xfrm>
          <a:prstGeom prst="rect">
            <a:avLst/>
          </a:prstGeom>
          <a:solidFill>
            <a:schemeClr val="accent1">
              <a:lumMod val="60000"/>
              <a:lumOff val="40000"/>
            </a:schemeClr>
          </a:solidFill>
        </p:spPr>
        <p:txBody>
          <a:bodyPr wrap="square" rtlCol="0">
            <a:spAutoFit/>
          </a:bodyPr>
          <a:lstStyle/>
          <a:p>
            <a:pPr algn="ctr"/>
            <a:r>
              <a:rPr lang="en-AU" sz="1579"/>
              <a:t>Executive Board </a:t>
            </a:r>
          </a:p>
        </p:txBody>
      </p:sp>
      <p:sp>
        <p:nvSpPr>
          <p:cNvPr id="4" name="Rectangle 3">
            <a:extLst>
              <a:ext uri="{FF2B5EF4-FFF2-40B4-BE49-F238E27FC236}">
                <a16:creationId xmlns:a16="http://schemas.microsoft.com/office/drawing/2014/main" id="{128581D8-087B-04E8-86C4-CC28ED13678D}"/>
              </a:ext>
            </a:extLst>
          </p:cNvPr>
          <p:cNvSpPr/>
          <p:nvPr/>
        </p:nvSpPr>
        <p:spPr>
          <a:xfrm>
            <a:off x="1910793" y="3063860"/>
            <a:ext cx="1978338" cy="2389831"/>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965">
                <a:solidFill>
                  <a:schemeClr val="tx1"/>
                </a:solidFill>
              </a:rPr>
              <a:t>First Line</a:t>
            </a:r>
          </a:p>
          <a:p>
            <a:pPr algn="ctr"/>
            <a:endParaRPr lang="en-AU" sz="965">
              <a:solidFill>
                <a:schemeClr val="tx1"/>
              </a:solidFill>
            </a:endParaRPr>
          </a:p>
          <a:p>
            <a:pPr algn="ctr"/>
            <a:endParaRPr lang="en-AU" sz="965">
              <a:solidFill>
                <a:schemeClr val="tx1"/>
              </a:solidFill>
            </a:endParaRPr>
          </a:p>
          <a:p>
            <a:pPr algn="ctr"/>
            <a:endParaRPr lang="en-AU" sz="965">
              <a:solidFill>
                <a:schemeClr val="tx1"/>
              </a:solidFill>
            </a:endParaRPr>
          </a:p>
          <a:p>
            <a:pPr algn="ctr"/>
            <a:endParaRPr lang="en-AU" sz="965">
              <a:solidFill>
                <a:schemeClr val="tx1"/>
              </a:solidFill>
            </a:endParaRPr>
          </a:p>
          <a:p>
            <a:pPr algn="ctr"/>
            <a:endParaRPr lang="en-AU" sz="965">
              <a:solidFill>
                <a:schemeClr val="tx1"/>
              </a:solidFill>
            </a:endParaRPr>
          </a:p>
          <a:p>
            <a:pPr algn="ctr"/>
            <a:endParaRPr lang="en-AU" sz="965">
              <a:solidFill>
                <a:schemeClr val="tx1"/>
              </a:solidFill>
            </a:endParaRPr>
          </a:p>
          <a:p>
            <a:pPr algn="ctr"/>
            <a:endParaRPr lang="en-AU" sz="965">
              <a:solidFill>
                <a:schemeClr val="tx1"/>
              </a:solidFill>
            </a:endParaRPr>
          </a:p>
          <a:p>
            <a:pPr algn="ctr"/>
            <a:endParaRPr lang="en-AU" sz="965">
              <a:solidFill>
                <a:schemeClr val="tx1"/>
              </a:solidFill>
            </a:endParaRPr>
          </a:p>
          <a:p>
            <a:pPr algn="ctr"/>
            <a:endParaRPr lang="en-AU" sz="965">
              <a:solidFill>
                <a:schemeClr val="tx1"/>
              </a:solidFill>
            </a:endParaRPr>
          </a:p>
          <a:p>
            <a:pPr algn="ctr"/>
            <a:endParaRPr lang="en-AU" sz="965">
              <a:solidFill>
                <a:schemeClr val="tx1"/>
              </a:solidFill>
            </a:endParaRPr>
          </a:p>
          <a:p>
            <a:pPr algn="ctr"/>
            <a:endParaRPr lang="en-AU" sz="965">
              <a:solidFill>
                <a:schemeClr val="tx1"/>
              </a:solidFill>
            </a:endParaRPr>
          </a:p>
          <a:p>
            <a:pPr algn="ctr"/>
            <a:endParaRPr lang="en-AU" sz="965">
              <a:solidFill>
                <a:schemeClr val="tx1"/>
              </a:solidFill>
            </a:endParaRPr>
          </a:p>
          <a:p>
            <a:pPr algn="ctr"/>
            <a:endParaRPr lang="en-AU" sz="965">
              <a:solidFill>
                <a:schemeClr val="tx1"/>
              </a:solidFill>
            </a:endParaRPr>
          </a:p>
          <a:p>
            <a:pPr algn="ctr"/>
            <a:r>
              <a:rPr lang="en-AU" sz="965">
                <a:solidFill>
                  <a:schemeClr val="tx1"/>
                </a:solidFill>
              </a:rPr>
              <a:t> </a:t>
            </a:r>
          </a:p>
        </p:txBody>
      </p:sp>
      <p:sp>
        <p:nvSpPr>
          <p:cNvPr id="5" name="Rectangle 4">
            <a:extLst>
              <a:ext uri="{FF2B5EF4-FFF2-40B4-BE49-F238E27FC236}">
                <a16:creationId xmlns:a16="http://schemas.microsoft.com/office/drawing/2014/main" id="{6AA8C0F4-87BF-747A-F99E-ED87ABB630D1}"/>
              </a:ext>
            </a:extLst>
          </p:cNvPr>
          <p:cNvSpPr/>
          <p:nvPr/>
        </p:nvSpPr>
        <p:spPr>
          <a:xfrm>
            <a:off x="4353021" y="3065066"/>
            <a:ext cx="1978339" cy="2389831"/>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965">
                <a:solidFill>
                  <a:schemeClr val="tx1"/>
                </a:solidFill>
              </a:rPr>
              <a:t>Second Line </a:t>
            </a:r>
          </a:p>
          <a:p>
            <a:pPr algn="ctr"/>
            <a:endParaRPr lang="en-AU" sz="965">
              <a:solidFill>
                <a:schemeClr val="tx1"/>
              </a:solidFill>
            </a:endParaRPr>
          </a:p>
          <a:p>
            <a:pPr algn="ctr"/>
            <a:endParaRPr lang="en-AU" sz="965">
              <a:solidFill>
                <a:schemeClr val="tx1"/>
              </a:solidFill>
            </a:endParaRPr>
          </a:p>
          <a:p>
            <a:pPr algn="ctr"/>
            <a:endParaRPr lang="en-AU" sz="965">
              <a:solidFill>
                <a:schemeClr val="tx1"/>
              </a:solidFill>
            </a:endParaRPr>
          </a:p>
          <a:p>
            <a:pPr algn="ctr"/>
            <a:endParaRPr lang="en-AU" sz="965">
              <a:solidFill>
                <a:schemeClr val="tx1"/>
              </a:solidFill>
            </a:endParaRPr>
          </a:p>
          <a:p>
            <a:pPr algn="ctr"/>
            <a:endParaRPr lang="en-AU" sz="965">
              <a:solidFill>
                <a:schemeClr val="tx1"/>
              </a:solidFill>
            </a:endParaRPr>
          </a:p>
          <a:p>
            <a:pPr algn="ctr"/>
            <a:endParaRPr lang="en-AU" sz="965">
              <a:solidFill>
                <a:schemeClr val="tx1"/>
              </a:solidFill>
            </a:endParaRPr>
          </a:p>
          <a:p>
            <a:pPr algn="ctr"/>
            <a:endParaRPr lang="en-AU" sz="965">
              <a:solidFill>
                <a:schemeClr val="tx1"/>
              </a:solidFill>
            </a:endParaRPr>
          </a:p>
          <a:p>
            <a:pPr algn="ctr"/>
            <a:endParaRPr lang="en-AU" sz="965">
              <a:solidFill>
                <a:schemeClr val="tx1"/>
              </a:solidFill>
            </a:endParaRPr>
          </a:p>
          <a:p>
            <a:pPr algn="ctr"/>
            <a:endParaRPr lang="en-AU" sz="965">
              <a:solidFill>
                <a:schemeClr val="tx1"/>
              </a:solidFill>
            </a:endParaRPr>
          </a:p>
          <a:p>
            <a:pPr algn="ctr"/>
            <a:endParaRPr lang="en-AU" sz="965">
              <a:solidFill>
                <a:schemeClr val="tx1"/>
              </a:solidFill>
            </a:endParaRPr>
          </a:p>
          <a:p>
            <a:pPr algn="ctr"/>
            <a:endParaRPr lang="en-AU" sz="965">
              <a:solidFill>
                <a:schemeClr val="tx1"/>
              </a:solidFill>
            </a:endParaRPr>
          </a:p>
          <a:p>
            <a:pPr algn="ctr"/>
            <a:endParaRPr lang="en-AU" sz="965">
              <a:solidFill>
                <a:schemeClr val="tx1"/>
              </a:solidFill>
            </a:endParaRPr>
          </a:p>
          <a:p>
            <a:pPr algn="ctr"/>
            <a:endParaRPr lang="en-AU" sz="965">
              <a:solidFill>
                <a:schemeClr val="tx1"/>
              </a:solidFill>
            </a:endParaRPr>
          </a:p>
          <a:p>
            <a:pPr algn="ctr"/>
            <a:endParaRPr lang="en-AU" sz="965">
              <a:solidFill>
                <a:schemeClr val="tx1"/>
              </a:solidFill>
            </a:endParaRPr>
          </a:p>
        </p:txBody>
      </p:sp>
      <p:sp>
        <p:nvSpPr>
          <p:cNvPr id="6" name="Rectangle 5">
            <a:extLst>
              <a:ext uri="{FF2B5EF4-FFF2-40B4-BE49-F238E27FC236}">
                <a16:creationId xmlns:a16="http://schemas.microsoft.com/office/drawing/2014/main" id="{1647E549-9C86-4188-52B0-35ED5C938D57}"/>
              </a:ext>
            </a:extLst>
          </p:cNvPr>
          <p:cNvSpPr/>
          <p:nvPr/>
        </p:nvSpPr>
        <p:spPr>
          <a:xfrm>
            <a:off x="6802681" y="3063859"/>
            <a:ext cx="1978338" cy="238983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965">
                <a:solidFill>
                  <a:schemeClr val="tx1"/>
                </a:solidFill>
              </a:rPr>
              <a:t>Third Line </a:t>
            </a:r>
          </a:p>
          <a:p>
            <a:pPr algn="ctr"/>
            <a:r>
              <a:rPr lang="en-AU" sz="965">
                <a:solidFill>
                  <a:schemeClr val="tx1"/>
                </a:solidFill>
              </a:rPr>
              <a:t>(Independent Assurance)</a:t>
            </a:r>
          </a:p>
          <a:p>
            <a:pPr algn="ctr"/>
            <a:endParaRPr lang="en-AU" sz="965">
              <a:solidFill>
                <a:schemeClr val="tx1"/>
              </a:solidFill>
            </a:endParaRPr>
          </a:p>
          <a:p>
            <a:pPr algn="ctr"/>
            <a:endParaRPr lang="en-AU" sz="965">
              <a:solidFill>
                <a:schemeClr val="tx1"/>
              </a:solidFill>
            </a:endParaRPr>
          </a:p>
          <a:p>
            <a:pPr algn="ctr"/>
            <a:endParaRPr lang="en-AU" sz="965">
              <a:solidFill>
                <a:schemeClr val="tx1"/>
              </a:solidFill>
            </a:endParaRPr>
          </a:p>
          <a:p>
            <a:pPr algn="ctr"/>
            <a:endParaRPr lang="en-AU" sz="965">
              <a:solidFill>
                <a:schemeClr val="tx1"/>
              </a:solidFill>
            </a:endParaRPr>
          </a:p>
          <a:p>
            <a:pPr algn="ctr"/>
            <a:endParaRPr lang="en-AU" sz="965">
              <a:solidFill>
                <a:schemeClr val="tx1"/>
              </a:solidFill>
            </a:endParaRPr>
          </a:p>
          <a:p>
            <a:pPr algn="ctr"/>
            <a:endParaRPr lang="en-AU" sz="965">
              <a:solidFill>
                <a:schemeClr val="tx1"/>
              </a:solidFill>
            </a:endParaRPr>
          </a:p>
          <a:p>
            <a:pPr algn="ctr"/>
            <a:endParaRPr lang="en-AU" sz="965">
              <a:solidFill>
                <a:schemeClr val="tx1"/>
              </a:solidFill>
            </a:endParaRPr>
          </a:p>
          <a:p>
            <a:pPr algn="ctr"/>
            <a:endParaRPr lang="en-AU" sz="965">
              <a:solidFill>
                <a:schemeClr val="tx1"/>
              </a:solidFill>
            </a:endParaRPr>
          </a:p>
          <a:p>
            <a:pPr algn="ctr"/>
            <a:endParaRPr lang="en-AU" sz="965">
              <a:solidFill>
                <a:schemeClr val="tx1"/>
              </a:solidFill>
            </a:endParaRPr>
          </a:p>
          <a:p>
            <a:pPr algn="ctr"/>
            <a:endParaRPr lang="en-AU" sz="965">
              <a:solidFill>
                <a:schemeClr val="tx1"/>
              </a:solidFill>
            </a:endParaRPr>
          </a:p>
          <a:p>
            <a:pPr algn="ctr"/>
            <a:endParaRPr lang="en-AU" sz="965">
              <a:solidFill>
                <a:schemeClr val="tx1"/>
              </a:solidFill>
            </a:endParaRPr>
          </a:p>
          <a:p>
            <a:pPr algn="ctr"/>
            <a:endParaRPr lang="en-AU" sz="965">
              <a:solidFill>
                <a:schemeClr val="tx1"/>
              </a:solidFill>
            </a:endParaRPr>
          </a:p>
          <a:p>
            <a:pPr algn="ctr"/>
            <a:endParaRPr lang="en-AU" sz="965">
              <a:solidFill>
                <a:schemeClr val="tx1"/>
              </a:solidFill>
            </a:endParaRPr>
          </a:p>
        </p:txBody>
      </p:sp>
      <p:cxnSp>
        <p:nvCxnSpPr>
          <p:cNvPr id="8" name="Straight Arrow Connector 7">
            <a:extLst>
              <a:ext uri="{FF2B5EF4-FFF2-40B4-BE49-F238E27FC236}">
                <a16:creationId xmlns:a16="http://schemas.microsoft.com/office/drawing/2014/main" id="{8B48280C-53AC-ECD9-33F2-5260289BF1E5}"/>
              </a:ext>
            </a:extLst>
          </p:cNvPr>
          <p:cNvCxnSpPr>
            <a:cxnSpLocks/>
          </p:cNvCxnSpPr>
          <p:nvPr/>
        </p:nvCxnSpPr>
        <p:spPr>
          <a:xfrm>
            <a:off x="2705611" y="2763345"/>
            <a:ext cx="0" cy="312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19D73A2E-6C05-0272-0801-AB8EAF175A5C}"/>
              </a:ext>
            </a:extLst>
          </p:cNvPr>
          <p:cNvCxnSpPr>
            <a:cxnSpLocks/>
          </p:cNvCxnSpPr>
          <p:nvPr/>
        </p:nvCxnSpPr>
        <p:spPr>
          <a:xfrm>
            <a:off x="5207213" y="2763345"/>
            <a:ext cx="0" cy="3005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C6323BA8-1617-5301-DF54-E8358631BC82}"/>
              </a:ext>
            </a:extLst>
          </p:cNvPr>
          <p:cNvCxnSpPr>
            <a:cxnSpLocks/>
          </p:cNvCxnSpPr>
          <p:nvPr/>
        </p:nvCxnSpPr>
        <p:spPr>
          <a:xfrm flipV="1">
            <a:off x="3177406" y="2751658"/>
            <a:ext cx="0" cy="3238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4FDCB5A8-9D32-F2DD-FEAA-8D7BEEC25F16}"/>
              </a:ext>
            </a:extLst>
          </p:cNvPr>
          <p:cNvCxnSpPr>
            <a:cxnSpLocks/>
          </p:cNvCxnSpPr>
          <p:nvPr/>
        </p:nvCxnSpPr>
        <p:spPr>
          <a:xfrm flipV="1">
            <a:off x="5619884" y="2763345"/>
            <a:ext cx="0" cy="3005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024C54C2-1F3A-30DA-8A4C-EB9605405422}"/>
              </a:ext>
            </a:extLst>
          </p:cNvPr>
          <p:cNvCxnSpPr>
            <a:cxnSpLocks/>
          </p:cNvCxnSpPr>
          <p:nvPr/>
        </p:nvCxnSpPr>
        <p:spPr>
          <a:xfrm flipV="1">
            <a:off x="8139452" y="2313805"/>
            <a:ext cx="0" cy="7500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251CBAB4-8C1E-DB6F-EFCD-1EB96D770DAF}"/>
              </a:ext>
            </a:extLst>
          </p:cNvPr>
          <p:cNvCxnSpPr>
            <a:cxnSpLocks/>
          </p:cNvCxnSpPr>
          <p:nvPr/>
        </p:nvCxnSpPr>
        <p:spPr>
          <a:xfrm>
            <a:off x="7688047" y="2313805"/>
            <a:ext cx="0" cy="7354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494A9941-4849-E212-DE88-8C72D53937BF}"/>
              </a:ext>
            </a:extLst>
          </p:cNvPr>
          <p:cNvCxnSpPr>
            <a:cxnSpLocks/>
          </p:cNvCxnSpPr>
          <p:nvPr/>
        </p:nvCxnSpPr>
        <p:spPr>
          <a:xfrm flipH="1">
            <a:off x="6338310" y="3977599"/>
            <a:ext cx="46437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3014F743-B3CC-86EC-7D50-F6B6C28507D8}"/>
              </a:ext>
            </a:extLst>
          </p:cNvPr>
          <p:cNvCxnSpPr>
            <a:cxnSpLocks/>
          </p:cNvCxnSpPr>
          <p:nvPr/>
        </p:nvCxnSpPr>
        <p:spPr>
          <a:xfrm flipH="1">
            <a:off x="3889131" y="4030459"/>
            <a:ext cx="46389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41874CEC-ED8C-7AE6-90B7-3F1D341733CE}"/>
              </a:ext>
            </a:extLst>
          </p:cNvPr>
          <p:cNvCxnSpPr>
            <a:cxnSpLocks/>
          </p:cNvCxnSpPr>
          <p:nvPr/>
        </p:nvCxnSpPr>
        <p:spPr>
          <a:xfrm>
            <a:off x="3889131" y="4417796"/>
            <a:ext cx="463890" cy="32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2D0E5DAD-B681-A1C8-5421-55C98A634039}"/>
              </a:ext>
            </a:extLst>
          </p:cNvPr>
          <p:cNvCxnSpPr>
            <a:cxnSpLocks/>
          </p:cNvCxnSpPr>
          <p:nvPr/>
        </p:nvCxnSpPr>
        <p:spPr>
          <a:xfrm>
            <a:off x="6331359" y="4415706"/>
            <a:ext cx="46437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CD40FFBD-FFA5-3792-0E27-8BE068AF8850}"/>
              </a:ext>
            </a:extLst>
          </p:cNvPr>
          <p:cNvSpPr txBox="1"/>
          <p:nvPr/>
        </p:nvSpPr>
        <p:spPr>
          <a:xfrm>
            <a:off x="2097015" y="3831449"/>
            <a:ext cx="1598461" cy="281295"/>
          </a:xfrm>
          <a:prstGeom prst="rect">
            <a:avLst/>
          </a:prstGeom>
          <a:solidFill>
            <a:schemeClr val="bg1"/>
          </a:solidFill>
        </p:spPr>
        <p:txBody>
          <a:bodyPr wrap="square" rtlCol="0">
            <a:spAutoFit/>
          </a:bodyPr>
          <a:lstStyle/>
          <a:p>
            <a:pPr algn="ctr"/>
            <a:r>
              <a:rPr lang="en-AU" sz="1228"/>
              <a:t>Heads of Divisions</a:t>
            </a:r>
          </a:p>
        </p:txBody>
      </p:sp>
      <p:sp>
        <p:nvSpPr>
          <p:cNvPr id="27" name="TextBox 26">
            <a:extLst>
              <a:ext uri="{FF2B5EF4-FFF2-40B4-BE49-F238E27FC236}">
                <a16:creationId xmlns:a16="http://schemas.microsoft.com/office/drawing/2014/main" id="{BC00691F-A586-286E-A628-318F115F5790}"/>
              </a:ext>
            </a:extLst>
          </p:cNvPr>
          <p:cNvSpPr txBox="1"/>
          <p:nvPr/>
        </p:nvSpPr>
        <p:spPr>
          <a:xfrm>
            <a:off x="2097015" y="4642570"/>
            <a:ext cx="1598461" cy="281295"/>
          </a:xfrm>
          <a:prstGeom prst="rect">
            <a:avLst/>
          </a:prstGeom>
          <a:solidFill>
            <a:schemeClr val="bg1"/>
          </a:solidFill>
        </p:spPr>
        <p:txBody>
          <a:bodyPr wrap="square" rtlCol="0">
            <a:spAutoFit/>
          </a:bodyPr>
          <a:lstStyle/>
          <a:p>
            <a:pPr algn="ctr"/>
            <a:r>
              <a:rPr lang="en-AU" sz="1228"/>
              <a:t>All Staff</a:t>
            </a:r>
          </a:p>
        </p:txBody>
      </p:sp>
      <p:sp>
        <p:nvSpPr>
          <p:cNvPr id="28" name="TextBox 27">
            <a:extLst>
              <a:ext uri="{FF2B5EF4-FFF2-40B4-BE49-F238E27FC236}">
                <a16:creationId xmlns:a16="http://schemas.microsoft.com/office/drawing/2014/main" id="{BD267005-6C78-E47B-ED23-573C15122715}"/>
              </a:ext>
            </a:extLst>
          </p:cNvPr>
          <p:cNvSpPr txBox="1"/>
          <p:nvPr/>
        </p:nvSpPr>
        <p:spPr>
          <a:xfrm>
            <a:off x="4542254" y="5017016"/>
            <a:ext cx="1598461" cy="281295"/>
          </a:xfrm>
          <a:prstGeom prst="rect">
            <a:avLst/>
          </a:prstGeom>
          <a:solidFill>
            <a:schemeClr val="bg1"/>
          </a:solidFill>
        </p:spPr>
        <p:txBody>
          <a:bodyPr wrap="square" rtlCol="0">
            <a:spAutoFit/>
          </a:bodyPr>
          <a:lstStyle/>
          <a:p>
            <a:pPr algn="ctr"/>
            <a:r>
              <a:rPr lang="en-AU" sz="1228"/>
              <a:t>Department Heads</a:t>
            </a:r>
          </a:p>
        </p:txBody>
      </p:sp>
      <p:sp>
        <p:nvSpPr>
          <p:cNvPr id="29" name="TextBox 28">
            <a:extLst>
              <a:ext uri="{FF2B5EF4-FFF2-40B4-BE49-F238E27FC236}">
                <a16:creationId xmlns:a16="http://schemas.microsoft.com/office/drawing/2014/main" id="{EEB10171-802A-918C-87F0-5A7F2909AEAA}"/>
              </a:ext>
            </a:extLst>
          </p:cNvPr>
          <p:cNvSpPr txBox="1"/>
          <p:nvPr/>
        </p:nvSpPr>
        <p:spPr>
          <a:xfrm>
            <a:off x="4535303" y="3382686"/>
            <a:ext cx="1598461" cy="470257"/>
          </a:xfrm>
          <a:prstGeom prst="rect">
            <a:avLst/>
          </a:prstGeom>
          <a:solidFill>
            <a:schemeClr val="bg1"/>
          </a:solidFill>
        </p:spPr>
        <p:txBody>
          <a:bodyPr wrap="square" rtlCol="0">
            <a:spAutoFit/>
          </a:bodyPr>
          <a:lstStyle/>
          <a:p>
            <a:pPr algn="ctr"/>
            <a:r>
              <a:rPr lang="en-AU" sz="1228"/>
              <a:t>Performance and Risk Committee</a:t>
            </a:r>
          </a:p>
        </p:txBody>
      </p:sp>
      <p:sp>
        <p:nvSpPr>
          <p:cNvPr id="31" name="TextBox 30">
            <a:extLst>
              <a:ext uri="{FF2B5EF4-FFF2-40B4-BE49-F238E27FC236}">
                <a16:creationId xmlns:a16="http://schemas.microsoft.com/office/drawing/2014/main" id="{4D61C7A0-9EFE-14B0-C63C-35C24DCDF523}"/>
              </a:ext>
            </a:extLst>
          </p:cNvPr>
          <p:cNvSpPr txBox="1"/>
          <p:nvPr/>
        </p:nvSpPr>
        <p:spPr>
          <a:xfrm>
            <a:off x="4542254" y="4100897"/>
            <a:ext cx="1598461" cy="659219"/>
          </a:xfrm>
          <a:prstGeom prst="rect">
            <a:avLst/>
          </a:prstGeom>
          <a:solidFill>
            <a:schemeClr val="bg1"/>
          </a:solidFill>
        </p:spPr>
        <p:txBody>
          <a:bodyPr wrap="square" rtlCol="0">
            <a:spAutoFit/>
          </a:bodyPr>
          <a:lstStyle/>
          <a:p>
            <a:pPr algn="ctr"/>
            <a:r>
              <a:rPr lang="en-AU" sz="1228"/>
              <a:t>Chief Risk Officer and Risk Management Team</a:t>
            </a:r>
          </a:p>
        </p:txBody>
      </p:sp>
      <p:sp>
        <p:nvSpPr>
          <p:cNvPr id="32" name="TextBox 31">
            <a:extLst>
              <a:ext uri="{FF2B5EF4-FFF2-40B4-BE49-F238E27FC236}">
                <a16:creationId xmlns:a16="http://schemas.microsoft.com/office/drawing/2014/main" id="{ABAFF2A1-1116-5E40-49D8-523F34A860FB}"/>
              </a:ext>
            </a:extLst>
          </p:cNvPr>
          <p:cNvSpPr txBox="1"/>
          <p:nvPr/>
        </p:nvSpPr>
        <p:spPr>
          <a:xfrm>
            <a:off x="6992620" y="3831450"/>
            <a:ext cx="1598461" cy="470257"/>
          </a:xfrm>
          <a:prstGeom prst="rect">
            <a:avLst/>
          </a:prstGeom>
          <a:solidFill>
            <a:schemeClr val="bg1"/>
          </a:solidFill>
        </p:spPr>
        <p:txBody>
          <a:bodyPr wrap="square" rtlCol="0">
            <a:spAutoFit/>
          </a:bodyPr>
          <a:lstStyle/>
          <a:p>
            <a:pPr algn="ctr"/>
            <a:r>
              <a:rPr lang="en-AU" sz="1228"/>
              <a:t>Audit &amp; Risk Committee</a:t>
            </a:r>
          </a:p>
        </p:txBody>
      </p:sp>
      <p:sp>
        <p:nvSpPr>
          <p:cNvPr id="33" name="TextBox 32">
            <a:extLst>
              <a:ext uri="{FF2B5EF4-FFF2-40B4-BE49-F238E27FC236}">
                <a16:creationId xmlns:a16="http://schemas.microsoft.com/office/drawing/2014/main" id="{221BCF79-959A-DC78-9310-65268A49117B}"/>
              </a:ext>
            </a:extLst>
          </p:cNvPr>
          <p:cNvSpPr txBox="1"/>
          <p:nvPr/>
        </p:nvSpPr>
        <p:spPr>
          <a:xfrm>
            <a:off x="6992620" y="4660231"/>
            <a:ext cx="1598461" cy="281295"/>
          </a:xfrm>
          <a:prstGeom prst="rect">
            <a:avLst/>
          </a:prstGeom>
          <a:solidFill>
            <a:schemeClr val="bg1"/>
          </a:solidFill>
        </p:spPr>
        <p:txBody>
          <a:bodyPr wrap="square" rtlCol="0">
            <a:spAutoFit/>
          </a:bodyPr>
          <a:lstStyle/>
          <a:p>
            <a:pPr algn="ctr"/>
            <a:r>
              <a:rPr lang="en-AU" sz="1228"/>
              <a:t>Internal Audit </a:t>
            </a:r>
          </a:p>
        </p:txBody>
      </p:sp>
      <p:cxnSp>
        <p:nvCxnSpPr>
          <p:cNvPr id="7" name="Straight Arrow Connector 6">
            <a:extLst>
              <a:ext uri="{FF2B5EF4-FFF2-40B4-BE49-F238E27FC236}">
                <a16:creationId xmlns:a16="http://schemas.microsoft.com/office/drawing/2014/main" id="{B0E1D29B-6F70-A006-1C79-A862F3E58C57}"/>
              </a:ext>
            </a:extLst>
          </p:cNvPr>
          <p:cNvCxnSpPr>
            <a:cxnSpLocks/>
          </p:cNvCxnSpPr>
          <p:nvPr/>
        </p:nvCxnSpPr>
        <p:spPr>
          <a:xfrm flipV="1">
            <a:off x="2852079" y="4101356"/>
            <a:ext cx="0" cy="5412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 Placeholder 10">
            <a:extLst>
              <a:ext uri="{FF2B5EF4-FFF2-40B4-BE49-F238E27FC236}">
                <a16:creationId xmlns:a16="http://schemas.microsoft.com/office/drawing/2014/main" id="{5058E32C-2784-01B4-0E1D-C76CAC3C4A51}"/>
              </a:ext>
            </a:extLst>
          </p:cNvPr>
          <p:cNvSpPr>
            <a:spLocks noGrp="1"/>
          </p:cNvSpPr>
          <p:nvPr>
            <p:ph type="body" sz="quarter" idx="11"/>
          </p:nvPr>
        </p:nvSpPr>
        <p:spPr/>
        <p:txBody>
          <a:bodyPr/>
          <a:lstStyle/>
          <a:p>
            <a:r>
              <a:rPr lang="en-AU"/>
              <a:t>NCE example 2</a:t>
            </a:r>
          </a:p>
        </p:txBody>
      </p:sp>
    </p:spTree>
    <p:extLst>
      <p:ext uri="{BB962C8B-B14F-4D97-AF65-F5344CB8AC3E}">
        <p14:creationId xmlns:p14="http://schemas.microsoft.com/office/powerpoint/2010/main" val="2803872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96F33851-6014-3CC0-AD68-BFB311FA4941}"/>
              </a:ext>
            </a:extLst>
          </p:cNvPr>
          <p:cNvSpPr/>
          <p:nvPr/>
        </p:nvSpPr>
        <p:spPr>
          <a:xfrm rot="10800000">
            <a:off x="2724992" y="3160408"/>
            <a:ext cx="1315763" cy="327701"/>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79"/>
          </a:p>
        </p:txBody>
      </p:sp>
      <p:sp>
        <p:nvSpPr>
          <p:cNvPr id="5" name="Rectangle 4">
            <a:extLst>
              <a:ext uri="{FF2B5EF4-FFF2-40B4-BE49-F238E27FC236}">
                <a16:creationId xmlns:a16="http://schemas.microsoft.com/office/drawing/2014/main" id="{5FE4BE70-FF57-C44A-F11E-690E984192DD}"/>
              </a:ext>
            </a:extLst>
          </p:cNvPr>
          <p:cNvSpPr/>
          <p:nvPr/>
        </p:nvSpPr>
        <p:spPr>
          <a:xfrm>
            <a:off x="1477515" y="3597589"/>
            <a:ext cx="7989193" cy="319649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79"/>
          </a:p>
        </p:txBody>
      </p:sp>
      <p:sp>
        <p:nvSpPr>
          <p:cNvPr id="4" name="Rectangle 3">
            <a:extLst>
              <a:ext uri="{FF2B5EF4-FFF2-40B4-BE49-F238E27FC236}">
                <a16:creationId xmlns:a16="http://schemas.microsoft.com/office/drawing/2014/main" id="{DE41A362-D58C-0578-4F34-C35626690BA0}"/>
              </a:ext>
            </a:extLst>
          </p:cNvPr>
          <p:cNvSpPr/>
          <p:nvPr/>
        </p:nvSpPr>
        <p:spPr>
          <a:xfrm>
            <a:off x="1413659" y="1133670"/>
            <a:ext cx="7989191" cy="202989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79"/>
          </a:p>
        </p:txBody>
      </p:sp>
      <p:sp>
        <p:nvSpPr>
          <p:cNvPr id="22" name="Rectangle: Rounded Corners 21">
            <a:extLst>
              <a:ext uri="{FF2B5EF4-FFF2-40B4-BE49-F238E27FC236}">
                <a16:creationId xmlns:a16="http://schemas.microsoft.com/office/drawing/2014/main" id="{B8AC1125-47CF-4C4C-55A8-CF61ACE57093}"/>
              </a:ext>
            </a:extLst>
          </p:cNvPr>
          <p:cNvSpPr/>
          <p:nvPr/>
        </p:nvSpPr>
        <p:spPr>
          <a:xfrm>
            <a:off x="1973769" y="1304448"/>
            <a:ext cx="6060221" cy="522071"/>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80189" tIns="40094" rIns="80189" bIns="40094" rtlCol="0" anchor="ctr"/>
          <a:lstStyle/>
          <a:p>
            <a:pPr algn="ctr"/>
            <a:r>
              <a:rPr lang="en-US" sz="1754" b="1">
                <a:solidFill>
                  <a:schemeClr val="tx1"/>
                </a:solidFill>
              </a:rPr>
              <a:t>CEO: Accountable Authority</a:t>
            </a:r>
          </a:p>
        </p:txBody>
      </p:sp>
      <p:sp>
        <p:nvSpPr>
          <p:cNvPr id="24" name="Rectangle: Rounded Corners 23">
            <a:extLst>
              <a:ext uri="{FF2B5EF4-FFF2-40B4-BE49-F238E27FC236}">
                <a16:creationId xmlns:a16="http://schemas.microsoft.com/office/drawing/2014/main" id="{21850600-1899-287C-6C03-75CDC3F2A9A4}"/>
              </a:ext>
            </a:extLst>
          </p:cNvPr>
          <p:cNvSpPr/>
          <p:nvPr/>
        </p:nvSpPr>
        <p:spPr>
          <a:xfrm>
            <a:off x="1973768" y="2021883"/>
            <a:ext cx="2818212" cy="899222"/>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80189" tIns="40094" rIns="80189" bIns="40094" rtlCol="0" anchor="ctr"/>
          <a:lstStyle/>
          <a:p>
            <a:pPr algn="ctr"/>
            <a:r>
              <a:rPr lang="en-US" sz="1600" b="1">
                <a:solidFill>
                  <a:schemeClr val="tx1"/>
                </a:solidFill>
              </a:rPr>
              <a:t>Executive Committee</a:t>
            </a:r>
          </a:p>
          <a:p>
            <a:pPr algn="ctr"/>
            <a:r>
              <a:rPr lang="en-US" sz="1228">
                <a:solidFill>
                  <a:schemeClr val="tx1"/>
                </a:solidFill>
              </a:rPr>
              <a:t>Governance committee supporting the CEO to execute duties</a:t>
            </a:r>
          </a:p>
        </p:txBody>
      </p:sp>
      <p:sp>
        <p:nvSpPr>
          <p:cNvPr id="26" name="Rectangle: Rounded Corners 25">
            <a:extLst>
              <a:ext uri="{FF2B5EF4-FFF2-40B4-BE49-F238E27FC236}">
                <a16:creationId xmlns:a16="http://schemas.microsoft.com/office/drawing/2014/main" id="{48F25B8B-A5BE-6211-DA95-1B6A9C51B5A2}"/>
              </a:ext>
            </a:extLst>
          </p:cNvPr>
          <p:cNvSpPr/>
          <p:nvPr/>
        </p:nvSpPr>
        <p:spPr>
          <a:xfrm>
            <a:off x="1593585" y="3878539"/>
            <a:ext cx="2068938" cy="1450673"/>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80189" tIns="40094" rIns="80189" bIns="40094" rtlCol="0" anchor="ctr"/>
          <a:lstStyle/>
          <a:p>
            <a:pPr algn="ctr"/>
            <a:r>
              <a:rPr lang="en-US" sz="1600" b="1">
                <a:solidFill>
                  <a:schemeClr val="tx1"/>
                </a:solidFill>
              </a:rPr>
              <a:t>Chief Risk Officer</a:t>
            </a:r>
          </a:p>
          <a:p>
            <a:pPr algn="ctr"/>
            <a:r>
              <a:rPr lang="en-US" sz="1052">
                <a:solidFill>
                  <a:schemeClr val="tx1"/>
                </a:solidFill>
              </a:rPr>
              <a:t>Oversees the risk management framework, advises executives and holds responsibilities of the Chief Sustainability Officer</a:t>
            </a:r>
          </a:p>
        </p:txBody>
      </p:sp>
      <p:sp>
        <p:nvSpPr>
          <p:cNvPr id="27" name="Rectangle: Rounded Corners 26">
            <a:extLst>
              <a:ext uri="{FF2B5EF4-FFF2-40B4-BE49-F238E27FC236}">
                <a16:creationId xmlns:a16="http://schemas.microsoft.com/office/drawing/2014/main" id="{9B89C6D9-0EAA-D6C3-B4B0-289262DF1A79}"/>
              </a:ext>
            </a:extLst>
          </p:cNvPr>
          <p:cNvSpPr/>
          <p:nvPr/>
        </p:nvSpPr>
        <p:spPr>
          <a:xfrm>
            <a:off x="6069312" y="3878539"/>
            <a:ext cx="2068939" cy="1476717"/>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80189" tIns="40094" rIns="80189" bIns="40094" rtlCol="0" anchor="ctr"/>
          <a:lstStyle/>
          <a:p>
            <a:pPr algn="ctr"/>
            <a:r>
              <a:rPr lang="en-AU" sz="1600" b="1">
                <a:solidFill>
                  <a:schemeClr val="tx1"/>
                </a:solidFill>
              </a:rPr>
              <a:t>Climate Risk Sub-Committee</a:t>
            </a:r>
            <a:r>
              <a:rPr lang="en-AU" sz="1600">
                <a:solidFill>
                  <a:schemeClr val="tx1"/>
                </a:solidFill>
              </a:rPr>
              <a:t> </a:t>
            </a:r>
          </a:p>
          <a:p>
            <a:pPr algn="ctr"/>
            <a:r>
              <a:rPr lang="en-AU" sz="1052">
                <a:solidFill>
                  <a:schemeClr val="tx1"/>
                </a:solidFill>
              </a:rPr>
              <a:t>Supports ARC by delivering organisation wide climate risk assessment</a:t>
            </a:r>
          </a:p>
        </p:txBody>
      </p:sp>
      <p:sp>
        <p:nvSpPr>
          <p:cNvPr id="28" name="Rectangle: Rounded Corners 27">
            <a:extLst>
              <a:ext uri="{FF2B5EF4-FFF2-40B4-BE49-F238E27FC236}">
                <a16:creationId xmlns:a16="http://schemas.microsoft.com/office/drawing/2014/main" id="{B12EECDD-1C86-4F24-DE29-C14C26B4555B}"/>
              </a:ext>
            </a:extLst>
          </p:cNvPr>
          <p:cNvSpPr/>
          <p:nvPr/>
        </p:nvSpPr>
        <p:spPr>
          <a:xfrm>
            <a:off x="3750086" y="3878540"/>
            <a:ext cx="2231663" cy="1450672"/>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80189" tIns="40094" rIns="80189" bIns="40094" rtlCol="0" anchor="ctr"/>
          <a:lstStyle/>
          <a:p>
            <a:pPr algn="ctr"/>
            <a:r>
              <a:rPr lang="en-US" sz="1600" b="1">
                <a:solidFill>
                  <a:schemeClr val="tx1"/>
                </a:solidFill>
              </a:rPr>
              <a:t>Risk Management Team</a:t>
            </a:r>
          </a:p>
          <a:p>
            <a:pPr algn="ctr"/>
            <a:r>
              <a:rPr lang="en-US" sz="1052">
                <a:solidFill>
                  <a:schemeClr val="tx1"/>
                </a:solidFill>
              </a:rPr>
              <a:t>Design and implement risk management framework and build internal risk capability and culture</a:t>
            </a:r>
          </a:p>
        </p:txBody>
      </p:sp>
      <p:sp>
        <p:nvSpPr>
          <p:cNvPr id="87" name="TextBox 86">
            <a:extLst>
              <a:ext uri="{FF2B5EF4-FFF2-40B4-BE49-F238E27FC236}">
                <a16:creationId xmlns:a16="http://schemas.microsoft.com/office/drawing/2014/main" id="{999ED4E0-1EE5-6350-BFC3-24FD84796806}"/>
              </a:ext>
            </a:extLst>
          </p:cNvPr>
          <p:cNvSpPr txBox="1"/>
          <p:nvPr/>
        </p:nvSpPr>
        <p:spPr>
          <a:xfrm>
            <a:off x="2575601" y="3128405"/>
            <a:ext cx="1614547" cy="269934"/>
          </a:xfrm>
          <a:prstGeom prst="rect">
            <a:avLst/>
          </a:prstGeom>
          <a:noFill/>
        </p:spPr>
        <p:txBody>
          <a:bodyPr rot="0" spcFirstLastPara="0" vertOverflow="overflow" horzOverflow="overflow" vert="horz" wrap="square" lIns="80189" tIns="40094" rIns="80189" bIns="40094" numCol="1" spcCol="0" rtlCol="0" fromWordArt="0" anchor="t" anchorCtr="0" forceAA="0" compatLnSpc="1">
            <a:prstTxWarp prst="textNoShape">
              <a:avLst/>
            </a:prstTxWarp>
            <a:spAutoFit/>
          </a:bodyPr>
          <a:lstStyle/>
          <a:p>
            <a:pPr algn="ctr"/>
            <a:r>
              <a:rPr lang="en-US" sz="1228"/>
              <a:t> </a:t>
            </a:r>
            <a:r>
              <a:rPr lang="en-US" sz="1228" b="1"/>
              <a:t>Oversees</a:t>
            </a:r>
          </a:p>
        </p:txBody>
      </p:sp>
      <p:sp>
        <p:nvSpPr>
          <p:cNvPr id="9" name="Isosceles Triangle 8">
            <a:extLst>
              <a:ext uri="{FF2B5EF4-FFF2-40B4-BE49-F238E27FC236}">
                <a16:creationId xmlns:a16="http://schemas.microsoft.com/office/drawing/2014/main" id="{8F2A370D-0F12-420D-4460-9CB0948FC26D}"/>
              </a:ext>
            </a:extLst>
          </p:cNvPr>
          <p:cNvSpPr/>
          <p:nvPr/>
        </p:nvSpPr>
        <p:spPr>
          <a:xfrm>
            <a:off x="3988212" y="3160408"/>
            <a:ext cx="1209685" cy="465905"/>
          </a:xfrm>
          <a:prstGeom prst="triangle">
            <a:avLst>
              <a:gd name="adj" fmla="val 50705"/>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79"/>
          </a:p>
        </p:txBody>
      </p:sp>
      <p:sp>
        <p:nvSpPr>
          <p:cNvPr id="10" name="TextBox 9">
            <a:extLst>
              <a:ext uri="{FF2B5EF4-FFF2-40B4-BE49-F238E27FC236}">
                <a16:creationId xmlns:a16="http://schemas.microsoft.com/office/drawing/2014/main" id="{BEBAB850-0411-2E85-84BA-EFF0A7463478}"/>
              </a:ext>
            </a:extLst>
          </p:cNvPr>
          <p:cNvSpPr txBox="1"/>
          <p:nvPr/>
        </p:nvSpPr>
        <p:spPr>
          <a:xfrm>
            <a:off x="4015210" y="3412423"/>
            <a:ext cx="1182687" cy="458895"/>
          </a:xfrm>
          <a:prstGeom prst="rect">
            <a:avLst/>
          </a:prstGeom>
          <a:noFill/>
        </p:spPr>
        <p:txBody>
          <a:bodyPr rot="0" spcFirstLastPara="0" vertOverflow="overflow" horzOverflow="overflow" vert="horz" wrap="square" lIns="80189" tIns="40094" rIns="80189" bIns="40094" numCol="1" spcCol="0" rtlCol="0" fromWordArt="0" anchor="t" anchorCtr="0" forceAA="0" compatLnSpc="1">
            <a:prstTxWarp prst="textNoShape">
              <a:avLst/>
            </a:prstTxWarp>
            <a:spAutoFit/>
          </a:bodyPr>
          <a:lstStyle/>
          <a:p>
            <a:pPr algn="ctr"/>
            <a:r>
              <a:rPr lang="en-US" sz="1228"/>
              <a:t> </a:t>
            </a:r>
            <a:r>
              <a:rPr lang="en-US" sz="1228" b="1"/>
              <a:t>Informs and advises</a:t>
            </a:r>
          </a:p>
        </p:txBody>
      </p:sp>
      <p:sp>
        <p:nvSpPr>
          <p:cNvPr id="8" name="Rectangle: Rounded Corners 7">
            <a:extLst>
              <a:ext uri="{FF2B5EF4-FFF2-40B4-BE49-F238E27FC236}">
                <a16:creationId xmlns:a16="http://schemas.microsoft.com/office/drawing/2014/main" id="{52C6E96E-B013-A6EF-565A-5E3F5574FCEB}"/>
              </a:ext>
            </a:extLst>
          </p:cNvPr>
          <p:cNvSpPr/>
          <p:nvPr/>
        </p:nvSpPr>
        <p:spPr>
          <a:xfrm>
            <a:off x="5215777" y="2021884"/>
            <a:ext cx="2818212" cy="899222"/>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80189" tIns="40094" rIns="80189" bIns="40094" rtlCol="0" anchor="ctr"/>
          <a:lstStyle/>
          <a:p>
            <a:pPr algn="ctr"/>
            <a:r>
              <a:rPr lang="en-US" sz="1600" b="1">
                <a:solidFill>
                  <a:schemeClr val="tx1"/>
                </a:solidFill>
              </a:rPr>
              <a:t>Audit and Risk Committee</a:t>
            </a:r>
            <a:r>
              <a:rPr lang="en-US" sz="1600">
                <a:solidFill>
                  <a:schemeClr val="tx1"/>
                </a:solidFill>
              </a:rPr>
              <a:t> </a:t>
            </a:r>
          </a:p>
          <a:p>
            <a:pPr algn="ctr"/>
            <a:r>
              <a:rPr lang="en-US" sz="1228">
                <a:solidFill>
                  <a:schemeClr val="tx1"/>
                </a:solidFill>
              </a:rPr>
              <a:t>Independent advice to the CEO (minimum quarterly)</a:t>
            </a:r>
            <a:endParaRPr lang="en-US" sz="1579">
              <a:solidFill>
                <a:schemeClr val="tx1"/>
              </a:solidFill>
            </a:endParaRPr>
          </a:p>
        </p:txBody>
      </p:sp>
      <p:sp>
        <p:nvSpPr>
          <p:cNvPr id="14" name="Rectangle: Rounded Corners 13">
            <a:extLst>
              <a:ext uri="{FF2B5EF4-FFF2-40B4-BE49-F238E27FC236}">
                <a16:creationId xmlns:a16="http://schemas.microsoft.com/office/drawing/2014/main" id="{6844DD89-72CC-9838-03A1-B8B5EA70F980}"/>
              </a:ext>
            </a:extLst>
          </p:cNvPr>
          <p:cNvSpPr/>
          <p:nvPr/>
        </p:nvSpPr>
        <p:spPr>
          <a:xfrm>
            <a:off x="1593584" y="5506238"/>
            <a:ext cx="6544666" cy="5622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80189" tIns="40094" rIns="80189" bIns="40094" rtlCol="0" anchor="ctr"/>
          <a:lstStyle/>
          <a:p>
            <a:r>
              <a:rPr lang="en-US" sz="1228" b="1">
                <a:solidFill>
                  <a:schemeClr val="tx1"/>
                </a:solidFill>
              </a:rPr>
              <a:t>Heads of Division: </a:t>
            </a:r>
            <a:r>
              <a:rPr lang="en-US" sz="1228">
                <a:solidFill>
                  <a:schemeClr val="tx1"/>
                </a:solidFill>
              </a:rPr>
              <a:t>responsible for maintaining divisional risk registers that monitor climate-related risk identification, assessment and management actions. </a:t>
            </a:r>
          </a:p>
        </p:txBody>
      </p:sp>
      <p:sp>
        <p:nvSpPr>
          <p:cNvPr id="15" name="Rectangle: Rounded Corners 14">
            <a:extLst>
              <a:ext uri="{FF2B5EF4-FFF2-40B4-BE49-F238E27FC236}">
                <a16:creationId xmlns:a16="http://schemas.microsoft.com/office/drawing/2014/main" id="{678A936E-41A5-32E9-B810-216B213D807E}"/>
              </a:ext>
            </a:extLst>
          </p:cNvPr>
          <p:cNvSpPr/>
          <p:nvPr/>
        </p:nvSpPr>
        <p:spPr>
          <a:xfrm>
            <a:off x="1629761" y="6166896"/>
            <a:ext cx="6472312" cy="461727"/>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80189" tIns="40094" rIns="80189" bIns="40094" rtlCol="0" anchor="ctr"/>
          <a:lstStyle/>
          <a:p>
            <a:r>
              <a:rPr lang="en-US" sz="1228" b="1">
                <a:solidFill>
                  <a:schemeClr val="tx1"/>
                </a:solidFill>
              </a:rPr>
              <a:t>All staff </a:t>
            </a:r>
            <a:r>
              <a:rPr lang="en-US" sz="1228">
                <a:solidFill>
                  <a:schemeClr val="tx1"/>
                </a:solidFill>
              </a:rPr>
              <a:t>responsible for identifying, assessing, controlling, monitoring and reporting risks within their area of influence</a:t>
            </a:r>
          </a:p>
        </p:txBody>
      </p:sp>
      <p:sp>
        <p:nvSpPr>
          <p:cNvPr id="23" name="TextBox 22">
            <a:extLst>
              <a:ext uri="{FF2B5EF4-FFF2-40B4-BE49-F238E27FC236}">
                <a16:creationId xmlns:a16="http://schemas.microsoft.com/office/drawing/2014/main" id="{44924D4F-1FFC-E29B-C565-D0C3FA82D084}"/>
              </a:ext>
            </a:extLst>
          </p:cNvPr>
          <p:cNvSpPr txBox="1"/>
          <p:nvPr/>
        </p:nvSpPr>
        <p:spPr>
          <a:xfrm rot="5400000">
            <a:off x="7870238" y="1661558"/>
            <a:ext cx="1696362" cy="1034614"/>
          </a:xfrm>
          <a:prstGeom prst="rect">
            <a:avLst/>
          </a:prstGeom>
          <a:noFill/>
        </p:spPr>
        <p:txBody>
          <a:bodyPr vert="vert270" wrap="square" rtlCol="0">
            <a:spAutoFit/>
          </a:bodyPr>
          <a:lstStyle/>
          <a:p>
            <a:r>
              <a:rPr lang="en-US" sz="1228" b="1"/>
              <a:t>Executive Levels</a:t>
            </a:r>
          </a:p>
          <a:p>
            <a:r>
              <a:rPr lang="en-US" sz="1228"/>
              <a:t>Responsible for overseeing climate-related risk management </a:t>
            </a:r>
          </a:p>
        </p:txBody>
      </p:sp>
      <p:sp>
        <p:nvSpPr>
          <p:cNvPr id="30" name="TextBox 29">
            <a:extLst>
              <a:ext uri="{FF2B5EF4-FFF2-40B4-BE49-F238E27FC236}">
                <a16:creationId xmlns:a16="http://schemas.microsoft.com/office/drawing/2014/main" id="{EF95732A-51B2-E82F-7EDB-33733C27563E}"/>
              </a:ext>
            </a:extLst>
          </p:cNvPr>
          <p:cNvSpPr txBox="1"/>
          <p:nvPr/>
        </p:nvSpPr>
        <p:spPr>
          <a:xfrm rot="5400000">
            <a:off x="7790848" y="4428083"/>
            <a:ext cx="2074286" cy="1149717"/>
          </a:xfrm>
          <a:prstGeom prst="rect">
            <a:avLst/>
          </a:prstGeom>
          <a:noFill/>
        </p:spPr>
        <p:txBody>
          <a:bodyPr vert="vert270" wrap="square" rtlCol="0">
            <a:spAutoFit/>
          </a:bodyPr>
          <a:lstStyle/>
          <a:p>
            <a:r>
              <a:rPr lang="en-US" sz="1228" b="1"/>
              <a:t>Management Levels</a:t>
            </a:r>
          </a:p>
          <a:p>
            <a:r>
              <a:rPr lang="en-US" sz="1228"/>
              <a:t>Responsible for monitoring, embedding, and implementing climate-related risk management</a:t>
            </a:r>
          </a:p>
        </p:txBody>
      </p:sp>
      <p:sp>
        <p:nvSpPr>
          <p:cNvPr id="3" name="Text Placeholder 2">
            <a:extLst>
              <a:ext uri="{FF2B5EF4-FFF2-40B4-BE49-F238E27FC236}">
                <a16:creationId xmlns:a16="http://schemas.microsoft.com/office/drawing/2014/main" id="{7A58A083-506F-6FF6-B1A0-68B79DF2CD88}"/>
              </a:ext>
            </a:extLst>
          </p:cNvPr>
          <p:cNvSpPr>
            <a:spLocks noGrp="1"/>
          </p:cNvSpPr>
          <p:nvPr>
            <p:ph type="body" sz="quarter" idx="11"/>
          </p:nvPr>
        </p:nvSpPr>
        <p:spPr/>
        <p:txBody>
          <a:bodyPr/>
          <a:lstStyle/>
          <a:p>
            <a:r>
              <a:rPr lang="en-AU"/>
              <a:t>NCE example 3</a:t>
            </a:r>
          </a:p>
        </p:txBody>
      </p:sp>
    </p:spTree>
    <p:extLst>
      <p:ext uri="{BB962C8B-B14F-4D97-AF65-F5344CB8AC3E}">
        <p14:creationId xmlns:p14="http://schemas.microsoft.com/office/powerpoint/2010/main" val="1149817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96F33851-6014-3CC0-AD68-BFB311FA4941}"/>
              </a:ext>
            </a:extLst>
          </p:cNvPr>
          <p:cNvSpPr/>
          <p:nvPr/>
        </p:nvSpPr>
        <p:spPr>
          <a:xfrm rot="10800000">
            <a:off x="3069672" y="3623572"/>
            <a:ext cx="1191942" cy="371996"/>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79"/>
          </a:p>
        </p:txBody>
      </p:sp>
      <p:sp>
        <p:nvSpPr>
          <p:cNvPr id="5" name="Rectangle 4">
            <a:extLst>
              <a:ext uri="{FF2B5EF4-FFF2-40B4-BE49-F238E27FC236}">
                <a16:creationId xmlns:a16="http://schemas.microsoft.com/office/drawing/2014/main" id="{5FE4BE70-FF57-C44A-F11E-690E984192DD}"/>
              </a:ext>
            </a:extLst>
          </p:cNvPr>
          <p:cNvSpPr/>
          <p:nvPr/>
        </p:nvSpPr>
        <p:spPr>
          <a:xfrm>
            <a:off x="1829342" y="4092457"/>
            <a:ext cx="7036161" cy="2151582"/>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79"/>
          </a:p>
        </p:txBody>
      </p:sp>
      <p:sp>
        <p:nvSpPr>
          <p:cNvPr id="4" name="Rectangle 3">
            <a:extLst>
              <a:ext uri="{FF2B5EF4-FFF2-40B4-BE49-F238E27FC236}">
                <a16:creationId xmlns:a16="http://schemas.microsoft.com/office/drawing/2014/main" id="{DE41A362-D58C-0578-4F34-C35626690BA0}"/>
              </a:ext>
            </a:extLst>
          </p:cNvPr>
          <p:cNvSpPr/>
          <p:nvPr/>
        </p:nvSpPr>
        <p:spPr>
          <a:xfrm>
            <a:off x="1826308" y="1471990"/>
            <a:ext cx="7039195" cy="2151582"/>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79"/>
          </a:p>
        </p:txBody>
      </p:sp>
      <p:sp>
        <p:nvSpPr>
          <p:cNvPr id="22" name="Rectangle: Rounded Corners 21">
            <a:extLst>
              <a:ext uri="{FF2B5EF4-FFF2-40B4-BE49-F238E27FC236}">
                <a16:creationId xmlns:a16="http://schemas.microsoft.com/office/drawing/2014/main" id="{B8AC1125-47CF-4C4C-55A8-CF61ACE57093}"/>
              </a:ext>
            </a:extLst>
          </p:cNvPr>
          <p:cNvSpPr/>
          <p:nvPr/>
        </p:nvSpPr>
        <p:spPr>
          <a:xfrm>
            <a:off x="3210317" y="1626203"/>
            <a:ext cx="4271174" cy="792582"/>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80189" tIns="40094" rIns="80189" bIns="40094" rtlCol="0" anchor="ctr"/>
          <a:lstStyle/>
          <a:p>
            <a:pPr algn="ctr"/>
            <a:r>
              <a:rPr lang="en-US" sz="1754" b="1">
                <a:solidFill>
                  <a:schemeClr val="tx1"/>
                </a:solidFill>
              </a:rPr>
              <a:t>CEO: Accountable Authority</a:t>
            </a:r>
          </a:p>
        </p:txBody>
      </p:sp>
      <p:sp>
        <p:nvSpPr>
          <p:cNvPr id="24" name="Rectangle: Rounded Corners 23">
            <a:extLst>
              <a:ext uri="{FF2B5EF4-FFF2-40B4-BE49-F238E27FC236}">
                <a16:creationId xmlns:a16="http://schemas.microsoft.com/office/drawing/2014/main" id="{21850600-1899-287C-6C03-75CDC3F2A9A4}"/>
              </a:ext>
            </a:extLst>
          </p:cNvPr>
          <p:cNvSpPr/>
          <p:nvPr/>
        </p:nvSpPr>
        <p:spPr>
          <a:xfrm>
            <a:off x="5553965" y="2581019"/>
            <a:ext cx="2601857" cy="899471"/>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80189" tIns="40094" rIns="80189" bIns="40094" rtlCol="0" anchor="ctr"/>
          <a:lstStyle/>
          <a:p>
            <a:pPr algn="ctr"/>
            <a:r>
              <a:rPr lang="en-US" sz="1754" b="1">
                <a:solidFill>
                  <a:schemeClr val="tx1"/>
                </a:solidFill>
              </a:rPr>
              <a:t>Executive Committee</a:t>
            </a:r>
            <a:r>
              <a:rPr lang="en-US" sz="1228">
                <a:solidFill>
                  <a:schemeClr val="tx1"/>
                </a:solidFill>
              </a:rPr>
              <a:t> </a:t>
            </a:r>
            <a:endParaRPr lang="en-US" sz="1579">
              <a:solidFill>
                <a:schemeClr val="tx1"/>
              </a:solidFill>
            </a:endParaRPr>
          </a:p>
        </p:txBody>
      </p:sp>
      <p:sp>
        <p:nvSpPr>
          <p:cNvPr id="25" name="Rectangle: Rounded Corners 24">
            <a:extLst>
              <a:ext uri="{FF2B5EF4-FFF2-40B4-BE49-F238E27FC236}">
                <a16:creationId xmlns:a16="http://schemas.microsoft.com/office/drawing/2014/main" id="{50875D8E-AC1A-4421-2494-A9546CB06308}"/>
              </a:ext>
            </a:extLst>
          </p:cNvPr>
          <p:cNvSpPr/>
          <p:nvPr/>
        </p:nvSpPr>
        <p:spPr>
          <a:xfrm>
            <a:off x="2540603" y="2581529"/>
            <a:ext cx="2597245" cy="899222"/>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80189" tIns="40094" rIns="80189" bIns="40094" rtlCol="0" anchor="ctr"/>
          <a:lstStyle/>
          <a:p>
            <a:pPr algn="ctr"/>
            <a:r>
              <a:rPr lang="en-US" sz="1754" b="1">
                <a:solidFill>
                  <a:schemeClr val="tx1"/>
                </a:solidFill>
              </a:rPr>
              <a:t>Audit and Risk Committee</a:t>
            </a:r>
            <a:r>
              <a:rPr lang="en-US" sz="1228">
                <a:solidFill>
                  <a:schemeClr val="tx1"/>
                </a:solidFill>
              </a:rPr>
              <a:t> </a:t>
            </a:r>
            <a:endParaRPr lang="en-US" sz="1579">
              <a:solidFill>
                <a:schemeClr val="tx1"/>
              </a:solidFill>
            </a:endParaRPr>
          </a:p>
        </p:txBody>
      </p:sp>
      <p:sp>
        <p:nvSpPr>
          <p:cNvPr id="26" name="Rectangle: Rounded Corners 25">
            <a:extLst>
              <a:ext uri="{FF2B5EF4-FFF2-40B4-BE49-F238E27FC236}">
                <a16:creationId xmlns:a16="http://schemas.microsoft.com/office/drawing/2014/main" id="{48F25B8B-A5BE-6211-DA95-1B6A9C51B5A2}"/>
              </a:ext>
            </a:extLst>
          </p:cNvPr>
          <p:cNvSpPr/>
          <p:nvPr/>
        </p:nvSpPr>
        <p:spPr>
          <a:xfrm>
            <a:off x="2032109" y="4394172"/>
            <a:ext cx="2065796" cy="1718491"/>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80189" tIns="40094" rIns="80189" bIns="40094" rtlCol="0" anchor="ctr"/>
          <a:lstStyle/>
          <a:p>
            <a:pPr algn="ctr"/>
            <a:r>
              <a:rPr lang="en-US" sz="1754" b="1">
                <a:solidFill>
                  <a:schemeClr val="tx1"/>
                </a:solidFill>
              </a:rPr>
              <a:t>Chief Risk Officer (CRO) and </a:t>
            </a:r>
            <a:r>
              <a:rPr lang="en-US" sz="1754" b="1" i="1">
                <a:solidFill>
                  <a:schemeClr val="tx1"/>
                </a:solidFill>
              </a:rPr>
              <a:t>temporary</a:t>
            </a:r>
            <a:r>
              <a:rPr lang="en-US" sz="1754" b="1">
                <a:solidFill>
                  <a:schemeClr val="tx1"/>
                </a:solidFill>
              </a:rPr>
              <a:t> Chief Sustainability Officer (CSO)</a:t>
            </a:r>
          </a:p>
        </p:txBody>
      </p:sp>
      <p:sp>
        <p:nvSpPr>
          <p:cNvPr id="27" name="Rectangle: Rounded Corners 26">
            <a:extLst>
              <a:ext uri="{FF2B5EF4-FFF2-40B4-BE49-F238E27FC236}">
                <a16:creationId xmlns:a16="http://schemas.microsoft.com/office/drawing/2014/main" id="{9B89C6D9-0EAA-D6C3-B4B0-289262DF1A79}"/>
              </a:ext>
            </a:extLst>
          </p:cNvPr>
          <p:cNvSpPr/>
          <p:nvPr/>
        </p:nvSpPr>
        <p:spPr>
          <a:xfrm>
            <a:off x="6498808" y="4385262"/>
            <a:ext cx="2068939" cy="1770986"/>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80189" tIns="40094" rIns="80189" bIns="40094" rtlCol="0" anchor="ctr"/>
          <a:lstStyle/>
          <a:p>
            <a:pPr algn="ctr"/>
            <a:r>
              <a:rPr lang="en-AU" sz="1754" b="1">
                <a:solidFill>
                  <a:schemeClr val="tx1"/>
                </a:solidFill>
              </a:rPr>
              <a:t>Climate Risk Sub-Committee</a:t>
            </a:r>
            <a:r>
              <a:rPr lang="en-AU" sz="1754">
                <a:solidFill>
                  <a:schemeClr val="tx1"/>
                </a:solidFill>
              </a:rPr>
              <a:t> </a:t>
            </a:r>
          </a:p>
        </p:txBody>
      </p:sp>
      <p:sp>
        <p:nvSpPr>
          <p:cNvPr id="28" name="Rectangle: Rounded Corners 27">
            <a:extLst>
              <a:ext uri="{FF2B5EF4-FFF2-40B4-BE49-F238E27FC236}">
                <a16:creationId xmlns:a16="http://schemas.microsoft.com/office/drawing/2014/main" id="{B12EECDD-1C86-4F24-DE29-C14C26B4555B}"/>
              </a:ext>
            </a:extLst>
          </p:cNvPr>
          <p:cNvSpPr/>
          <p:nvPr/>
        </p:nvSpPr>
        <p:spPr>
          <a:xfrm>
            <a:off x="4261614" y="4416925"/>
            <a:ext cx="2073485" cy="1707662"/>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80189" tIns="40094" rIns="80189" bIns="40094" rtlCol="0" anchor="ctr"/>
          <a:lstStyle/>
          <a:p>
            <a:pPr algn="ctr"/>
            <a:r>
              <a:rPr lang="en-US" sz="1754" b="1">
                <a:solidFill>
                  <a:schemeClr val="tx1"/>
                </a:solidFill>
              </a:rPr>
              <a:t>Risk Management Team</a:t>
            </a:r>
            <a:endParaRPr lang="en-US" sz="1228">
              <a:solidFill>
                <a:schemeClr val="tx1"/>
              </a:solidFill>
            </a:endParaRPr>
          </a:p>
        </p:txBody>
      </p:sp>
      <p:sp>
        <p:nvSpPr>
          <p:cNvPr id="87" name="TextBox 86">
            <a:extLst>
              <a:ext uri="{FF2B5EF4-FFF2-40B4-BE49-F238E27FC236}">
                <a16:creationId xmlns:a16="http://schemas.microsoft.com/office/drawing/2014/main" id="{999ED4E0-1EE5-6350-BFC3-24FD84796806}"/>
              </a:ext>
            </a:extLst>
          </p:cNvPr>
          <p:cNvSpPr txBox="1"/>
          <p:nvPr/>
        </p:nvSpPr>
        <p:spPr>
          <a:xfrm>
            <a:off x="2812571" y="3551987"/>
            <a:ext cx="1706144" cy="269934"/>
          </a:xfrm>
          <a:prstGeom prst="rect">
            <a:avLst/>
          </a:prstGeom>
          <a:noFill/>
        </p:spPr>
        <p:txBody>
          <a:bodyPr rot="0" spcFirstLastPara="0" vertOverflow="overflow" horzOverflow="overflow" vert="horz" wrap="square" lIns="80189" tIns="40094" rIns="80189" bIns="40094" numCol="1" spcCol="0" rtlCol="0" fromWordArt="0" anchor="t" anchorCtr="0" forceAA="0" compatLnSpc="1">
            <a:prstTxWarp prst="textNoShape">
              <a:avLst/>
            </a:prstTxWarp>
            <a:spAutoFit/>
          </a:bodyPr>
          <a:lstStyle/>
          <a:p>
            <a:pPr algn="ctr"/>
            <a:r>
              <a:rPr lang="en-US" sz="1228"/>
              <a:t> </a:t>
            </a:r>
            <a:r>
              <a:rPr lang="en-US" sz="1100" b="1"/>
              <a:t>Oversees</a:t>
            </a:r>
          </a:p>
        </p:txBody>
      </p:sp>
      <p:sp>
        <p:nvSpPr>
          <p:cNvPr id="9" name="Isosceles Triangle 8">
            <a:extLst>
              <a:ext uri="{FF2B5EF4-FFF2-40B4-BE49-F238E27FC236}">
                <a16:creationId xmlns:a16="http://schemas.microsoft.com/office/drawing/2014/main" id="{8F2A370D-0F12-420D-4460-9CB0948FC26D}"/>
              </a:ext>
            </a:extLst>
          </p:cNvPr>
          <p:cNvSpPr/>
          <p:nvPr/>
        </p:nvSpPr>
        <p:spPr>
          <a:xfrm>
            <a:off x="3925201" y="3745698"/>
            <a:ext cx="1209685" cy="377910"/>
          </a:xfrm>
          <a:prstGeom prst="triangl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79"/>
          </a:p>
        </p:txBody>
      </p:sp>
      <p:sp>
        <p:nvSpPr>
          <p:cNvPr id="10" name="TextBox 9">
            <a:extLst>
              <a:ext uri="{FF2B5EF4-FFF2-40B4-BE49-F238E27FC236}">
                <a16:creationId xmlns:a16="http://schemas.microsoft.com/office/drawing/2014/main" id="{BEBAB850-0411-2E85-84BA-EFF0A7463478}"/>
              </a:ext>
            </a:extLst>
          </p:cNvPr>
          <p:cNvSpPr txBox="1"/>
          <p:nvPr/>
        </p:nvSpPr>
        <p:spPr>
          <a:xfrm>
            <a:off x="3925201" y="3804103"/>
            <a:ext cx="1209685" cy="439211"/>
          </a:xfrm>
          <a:prstGeom prst="rect">
            <a:avLst/>
          </a:prstGeom>
          <a:noFill/>
        </p:spPr>
        <p:txBody>
          <a:bodyPr rot="0" spcFirstLastPara="0" vertOverflow="overflow" horzOverflow="overflow" vert="horz" wrap="square" lIns="80189" tIns="40094" rIns="80189" bIns="40094" numCol="1" spcCol="0" rtlCol="0" fromWordArt="0" anchor="t" anchorCtr="0" forceAA="0" compatLnSpc="1">
            <a:prstTxWarp prst="textNoShape">
              <a:avLst/>
            </a:prstTxWarp>
            <a:spAutoFit/>
          </a:bodyPr>
          <a:lstStyle/>
          <a:p>
            <a:pPr algn="ctr"/>
            <a:r>
              <a:rPr lang="en-US" sz="1228"/>
              <a:t> </a:t>
            </a:r>
            <a:r>
              <a:rPr lang="en-US" sz="1100" b="1"/>
              <a:t>Informs </a:t>
            </a:r>
            <a:br>
              <a:rPr lang="en-US" sz="1100" b="1"/>
            </a:br>
            <a:r>
              <a:rPr lang="en-US" sz="1100" b="1"/>
              <a:t>and advises</a:t>
            </a:r>
          </a:p>
        </p:txBody>
      </p:sp>
      <p:sp>
        <p:nvSpPr>
          <p:cNvPr id="11" name="TextBox 10">
            <a:extLst>
              <a:ext uri="{FF2B5EF4-FFF2-40B4-BE49-F238E27FC236}">
                <a16:creationId xmlns:a16="http://schemas.microsoft.com/office/drawing/2014/main" id="{D1780093-F6E7-7DFC-B474-E243FE17C117}"/>
              </a:ext>
            </a:extLst>
          </p:cNvPr>
          <p:cNvSpPr txBox="1"/>
          <p:nvPr/>
        </p:nvSpPr>
        <p:spPr>
          <a:xfrm rot="5400000">
            <a:off x="7786330" y="2235987"/>
            <a:ext cx="1857224" cy="269934"/>
          </a:xfrm>
          <a:prstGeom prst="rect">
            <a:avLst/>
          </a:prstGeom>
          <a:noFill/>
        </p:spPr>
        <p:txBody>
          <a:bodyPr rot="0" spcFirstLastPara="0" vertOverflow="overflow" horzOverflow="overflow" vert="horz" wrap="square" lIns="80189" tIns="40094" rIns="80189" bIns="40094" numCol="1" spcCol="0" rtlCol="0" fromWordArt="0" anchor="t" anchorCtr="0" forceAA="0" compatLnSpc="1">
            <a:prstTxWarp prst="textNoShape">
              <a:avLst/>
            </a:prstTxWarp>
            <a:spAutoFit/>
          </a:bodyPr>
          <a:lstStyle/>
          <a:p>
            <a:pPr algn="ctr"/>
            <a:r>
              <a:rPr lang="en-US" sz="1228"/>
              <a:t> Executive Levels</a:t>
            </a:r>
            <a:endParaRPr lang="en-US" sz="1228" b="1"/>
          </a:p>
        </p:txBody>
      </p:sp>
      <p:sp>
        <p:nvSpPr>
          <p:cNvPr id="12" name="TextBox 11">
            <a:extLst>
              <a:ext uri="{FF2B5EF4-FFF2-40B4-BE49-F238E27FC236}">
                <a16:creationId xmlns:a16="http://schemas.microsoft.com/office/drawing/2014/main" id="{6BEE46D0-5327-A729-14E6-E2CE191AE834}"/>
              </a:ext>
            </a:extLst>
          </p:cNvPr>
          <p:cNvSpPr txBox="1"/>
          <p:nvPr/>
        </p:nvSpPr>
        <p:spPr>
          <a:xfrm rot="5400000">
            <a:off x="7796928" y="5069923"/>
            <a:ext cx="1839393" cy="269934"/>
          </a:xfrm>
          <a:prstGeom prst="rect">
            <a:avLst/>
          </a:prstGeom>
          <a:noFill/>
        </p:spPr>
        <p:txBody>
          <a:bodyPr rot="0" spcFirstLastPara="0" vertOverflow="overflow" horzOverflow="overflow" vert="horz" wrap="square" lIns="80189" tIns="40094" rIns="80189" bIns="40094" numCol="1" spcCol="0" rtlCol="0" fromWordArt="0" anchor="t" anchorCtr="0" forceAA="0" compatLnSpc="1">
            <a:prstTxWarp prst="textNoShape">
              <a:avLst/>
            </a:prstTxWarp>
            <a:spAutoFit/>
          </a:bodyPr>
          <a:lstStyle/>
          <a:p>
            <a:pPr algn="ctr"/>
            <a:r>
              <a:rPr lang="en-US" sz="1228"/>
              <a:t> Management Levels</a:t>
            </a:r>
            <a:endParaRPr lang="en-US" sz="1228" b="1"/>
          </a:p>
        </p:txBody>
      </p:sp>
      <p:sp>
        <p:nvSpPr>
          <p:cNvPr id="3" name="Text Placeholder 2">
            <a:extLst>
              <a:ext uri="{FF2B5EF4-FFF2-40B4-BE49-F238E27FC236}">
                <a16:creationId xmlns:a16="http://schemas.microsoft.com/office/drawing/2014/main" id="{B900E43C-0960-AC56-F6B9-7F2ACE176FB2}"/>
              </a:ext>
            </a:extLst>
          </p:cNvPr>
          <p:cNvSpPr>
            <a:spLocks noGrp="1"/>
          </p:cNvSpPr>
          <p:nvPr>
            <p:ph type="body" sz="quarter" idx="11"/>
          </p:nvPr>
        </p:nvSpPr>
        <p:spPr/>
        <p:txBody>
          <a:bodyPr/>
          <a:lstStyle/>
          <a:p>
            <a:r>
              <a:rPr lang="en-AU"/>
              <a:t>NCE example 4</a:t>
            </a:r>
          </a:p>
        </p:txBody>
      </p:sp>
    </p:spTree>
    <p:extLst>
      <p:ext uri="{BB962C8B-B14F-4D97-AF65-F5344CB8AC3E}">
        <p14:creationId xmlns:p14="http://schemas.microsoft.com/office/powerpoint/2010/main" val="952195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2C268D9-9E5F-EEB7-16B8-9BD529482071}"/>
              </a:ext>
            </a:extLst>
          </p:cNvPr>
          <p:cNvGraphicFramePr/>
          <p:nvPr>
            <p:extLst>
              <p:ext uri="{D42A27DB-BD31-4B8C-83A1-F6EECF244321}">
                <p14:modId xmlns:p14="http://schemas.microsoft.com/office/powerpoint/2010/main" val="1740573162"/>
              </p:ext>
            </p:extLst>
          </p:nvPr>
        </p:nvGraphicFramePr>
        <p:xfrm>
          <a:off x="1661229" y="1463864"/>
          <a:ext cx="6648425" cy="4419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1438">
            <a:extLst>
              <a:ext uri="{FF2B5EF4-FFF2-40B4-BE49-F238E27FC236}">
                <a16:creationId xmlns:a16="http://schemas.microsoft.com/office/drawing/2014/main" id="{F4C87A02-0768-7158-13DB-8C79B29E8703}"/>
              </a:ext>
            </a:extLst>
          </p:cNvPr>
          <p:cNvSpPr txBox="1"/>
          <p:nvPr/>
        </p:nvSpPr>
        <p:spPr>
          <a:xfrm>
            <a:off x="2162483" y="6183542"/>
            <a:ext cx="7266285" cy="458895"/>
          </a:xfrm>
          <a:prstGeom prst="rect">
            <a:avLst/>
          </a:prstGeom>
          <a:noFill/>
        </p:spPr>
        <p:txBody>
          <a:bodyPr rot="0" spcFirstLastPara="0" vert="horz" wrap="square" lIns="80189" tIns="40094" rIns="80189" bIns="40094"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28"/>
              <a:t>LEGEND                                               Reporting to: _______________           For information only:  - - - - - - - - - - - </a:t>
            </a:r>
            <a:endParaRPr lang="en-US" sz="1579"/>
          </a:p>
        </p:txBody>
      </p:sp>
      <p:sp>
        <p:nvSpPr>
          <p:cNvPr id="6" name="TextBox 1435">
            <a:extLst>
              <a:ext uri="{FF2B5EF4-FFF2-40B4-BE49-F238E27FC236}">
                <a16:creationId xmlns:a16="http://schemas.microsoft.com/office/drawing/2014/main" id="{D804EBBC-FFBD-8E7B-F024-BF07AC3ECA9D}"/>
              </a:ext>
            </a:extLst>
          </p:cNvPr>
          <p:cNvSpPr txBox="1"/>
          <p:nvPr/>
        </p:nvSpPr>
        <p:spPr>
          <a:xfrm>
            <a:off x="7866620" y="2438218"/>
            <a:ext cx="1451484" cy="728584"/>
          </a:xfrm>
          <a:prstGeom prst="rect">
            <a:avLst/>
          </a:prstGeom>
          <a:noFill/>
        </p:spPr>
        <p:txBody>
          <a:bodyPr rot="0" spcFirstLastPara="0" vert="horz" wrap="square" lIns="80189" tIns="40094" rIns="80189" bIns="40094"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2" b="1"/>
              <a:t>Executive Levels</a:t>
            </a:r>
          </a:p>
          <a:p>
            <a:r>
              <a:rPr lang="en-US" sz="1052"/>
              <a:t>Responsible for overseeing climate risk management</a:t>
            </a:r>
          </a:p>
        </p:txBody>
      </p:sp>
      <p:sp>
        <p:nvSpPr>
          <p:cNvPr id="7" name="TextBox 1437">
            <a:extLst>
              <a:ext uri="{FF2B5EF4-FFF2-40B4-BE49-F238E27FC236}">
                <a16:creationId xmlns:a16="http://schemas.microsoft.com/office/drawing/2014/main" id="{7070BCEE-D977-7AA0-11C3-DB9ADA056162}"/>
              </a:ext>
            </a:extLst>
          </p:cNvPr>
          <p:cNvSpPr txBox="1"/>
          <p:nvPr/>
        </p:nvSpPr>
        <p:spPr>
          <a:xfrm>
            <a:off x="7950033" y="4392711"/>
            <a:ext cx="1788725" cy="1376197"/>
          </a:xfrm>
          <a:prstGeom prst="rect">
            <a:avLst/>
          </a:prstGeom>
          <a:noFill/>
        </p:spPr>
        <p:txBody>
          <a:bodyPr rot="0" spcFirstLastPara="0" vert="horz" wrap="square" lIns="80189" tIns="40094" rIns="80189" bIns="40094"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2" b="1"/>
              <a:t>Management Levels</a:t>
            </a:r>
          </a:p>
          <a:p>
            <a:r>
              <a:rPr lang="en-US" sz="1052"/>
              <a:t>Responsible for monitoring, embedding and implementing climate related risk management practices and approaches through all groups in the department</a:t>
            </a:r>
          </a:p>
        </p:txBody>
      </p:sp>
      <p:sp>
        <p:nvSpPr>
          <p:cNvPr id="8" name="Right Bracket 7">
            <a:extLst>
              <a:ext uri="{FF2B5EF4-FFF2-40B4-BE49-F238E27FC236}">
                <a16:creationId xmlns:a16="http://schemas.microsoft.com/office/drawing/2014/main" id="{8A8E5BD7-59BD-E211-5727-15CFF4AAEFB4}"/>
              </a:ext>
            </a:extLst>
          </p:cNvPr>
          <p:cNvSpPr/>
          <p:nvPr/>
        </p:nvSpPr>
        <p:spPr>
          <a:xfrm>
            <a:off x="7760828" y="1411352"/>
            <a:ext cx="105793" cy="2655692"/>
          </a:xfrm>
          <a:prstGeom prst="rightBracket">
            <a:avLst/>
          </a:prstGeom>
          <a:ln w="19050">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sz="1579"/>
          </a:p>
        </p:txBody>
      </p:sp>
      <p:sp>
        <p:nvSpPr>
          <p:cNvPr id="9" name="Right Bracket 8">
            <a:extLst>
              <a:ext uri="{FF2B5EF4-FFF2-40B4-BE49-F238E27FC236}">
                <a16:creationId xmlns:a16="http://schemas.microsoft.com/office/drawing/2014/main" id="{7F54C549-AFEB-E232-79FC-A6182ADB356E}"/>
              </a:ext>
            </a:extLst>
          </p:cNvPr>
          <p:cNvSpPr/>
          <p:nvPr/>
        </p:nvSpPr>
        <p:spPr>
          <a:xfrm>
            <a:off x="7760828" y="4174808"/>
            <a:ext cx="105793" cy="1793205"/>
          </a:xfrm>
          <a:prstGeom prst="rightBracket">
            <a:avLst/>
          </a:prstGeom>
          <a:ln w="190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sz="1579"/>
          </a:p>
        </p:txBody>
      </p:sp>
      <p:cxnSp>
        <p:nvCxnSpPr>
          <p:cNvPr id="11" name="Straight Connector 10">
            <a:extLst>
              <a:ext uri="{FF2B5EF4-FFF2-40B4-BE49-F238E27FC236}">
                <a16:creationId xmlns:a16="http://schemas.microsoft.com/office/drawing/2014/main" id="{D67D9F41-22DE-F982-3899-3C615CD30928}"/>
              </a:ext>
            </a:extLst>
          </p:cNvPr>
          <p:cNvCxnSpPr>
            <a:cxnSpLocks/>
          </p:cNvCxnSpPr>
          <p:nvPr/>
        </p:nvCxnSpPr>
        <p:spPr>
          <a:xfrm>
            <a:off x="6758753" y="2112179"/>
            <a:ext cx="0" cy="1232346"/>
          </a:xfrm>
          <a:prstGeom prst="line">
            <a:avLst/>
          </a:prstGeom>
          <a:ln>
            <a:prstDash val="lgDash"/>
          </a:ln>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267BF030-F1AC-3D3D-8C0C-85536F0946AB}"/>
              </a:ext>
            </a:extLst>
          </p:cNvPr>
          <p:cNvCxnSpPr>
            <a:cxnSpLocks/>
          </p:cNvCxnSpPr>
          <p:nvPr/>
        </p:nvCxnSpPr>
        <p:spPr>
          <a:xfrm flipH="1">
            <a:off x="5249075" y="3673776"/>
            <a:ext cx="286186" cy="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EBB78E3F-654F-838C-4BBF-740D5B2E66F6}"/>
              </a:ext>
            </a:extLst>
          </p:cNvPr>
          <p:cNvCxnSpPr>
            <a:cxnSpLocks/>
          </p:cNvCxnSpPr>
          <p:nvPr/>
        </p:nvCxnSpPr>
        <p:spPr>
          <a:xfrm flipH="1">
            <a:off x="6022957" y="2728351"/>
            <a:ext cx="735796" cy="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3D741B0B-3AF7-DE2C-5368-CDB7FDC4D0A0}"/>
              </a:ext>
            </a:extLst>
          </p:cNvPr>
          <p:cNvCxnSpPr>
            <a:cxnSpLocks/>
          </p:cNvCxnSpPr>
          <p:nvPr/>
        </p:nvCxnSpPr>
        <p:spPr>
          <a:xfrm flipH="1">
            <a:off x="6022957" y="1868526"/>
            <a:ext cx="312823" cy="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sp>
        <p:nvSpPr>
          <p:cNvPr id="5" name="Text Placeholder 4">
            <a:extLst>
              <a:ext uri="{FF2B5EF4-FFF2-40B4-BE49-F238E27FC236}">
                <a16:creationId xmlns:a16="http://schemas.microsoft.com/office/drawing/2014/main" id="{24903FA8-9693-6E85-D85B-66B1269F8B9B}"/>
              </a:ext>
            </a:extLst>
          </p:cNvPr>
          <p:cNvSpPr>
            <a:spLocks noGrp="1"/>
          </p:cNvSpPr>
          <p:nvPr>
            <p:ph type="body" sz="quarter" idx="11"/>
          </p:nvPr>
        </p:nvSpPr>
        <p:spPr/>
        <p:txBody>
          <a:bodyPr/>
          <a:lstStyle/>
          <a:p>
            <a:r>
              <a:rPr lang="en-AU"/>
              <a:t>NCE example 5</a:t>
            </a:r>
          </a:p>
        </p:txBody>
      </p:sp>
    </p:spTree>
    <p:extLst>
      <p:ext uri="{BB962C8B-B14F-4D97-AF65-F5344CB8AC3E}">
        <p14:creationId xmlns:p14="http://schemas.microsoft.com/office/powerpoint/2010/main" val="704681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BF3A5C-9018-D61F-787F-3E2E903ED175}"/>
              </a:ext>
            </a:extLst>
          </p:cNvPr>
          <p:cNvSpPr/>
          <p:nvPr/>
        </p:nvSpPr>
        <p:spPr>
          <a:xfrm>
            <a:off x="2916626" y="1946736"/>
            <a:ext cx="2515018" cy="1011184"/>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579">
                <a:solidFill>
                  <a:schemeClr val="tx1"/>
                </a:solidFill>
              </a:rPr>
              <a:t>General Manager </a:t>
            </a:r>
          </a:p>
          <a:p>
            <a:pPr algn="ctr"/>
            <a:r>
              <a:rPr lang="en-AU" sz="1579">
                <a:solidFill>
                  <a:schemeClr val="tx1"/>
                </a:solidFill>
              </a:rPr>
              <a:t>(Accountable Authority)</a:t>
            </a:r>
          </a:p>
        </p:txBody>
      </p:sp>
      <p:sp>
        <p:nvSpPr>
          <p:cNvPr id="4" name="Rectangle 3">
            <a:extLst>
              <a:ext uri="{FF2B5EF4-FFF2-40B4-BE49-F238E27FC236}">
                <a16:creationId xmlns:a16="http://schemas.microsoft.com/office/drawing/2014/main" id="{51FB3439-A476-62EF-53CD-B10A27BA904A}"/>
              </a:ext>
            </a:extLst>
          </p:cNvPr>
          <p:cNvSpPr/>
          <p:nvPr/>
        </p:nvSpPr>
        <p:spPr>
          <a:xfrm>
            <a:off x="1185357" y="3425601"/>
            <a:ext cx="2239229" cy="786756"/>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579">
                <a:solidFill>
                  <a:schemeClr val="tx1"/>
                </a:solidFill>
              </a:rPr>
              <a:t>Climate Action Committee</a:t>
            </a:r>
          </a:p>
        </p:txBody>
      </p:sp>
      <p:sp>
        <p:nvSpPr>
          <p:cNvPr id="5" name="Rectangle 4">
            <a:extLst>
              <a:ext uri="{FF2B5EF4-FFF2-40B4-BE49-F238E27FC236}">
                <a16:creationId xmlns:a16="http://schemas.microsoft.com/office/drawing/2014/main" id="{1F9DA499-8B66-EACA-B622-0295C0095FF1}"/>
              </a:ext>
            </a:extLst>
          </p:cNvPr>
          <p:cNvSpPr/>
          <p:nvPr/>
        </p:nvSpPr>
        <p:spPr>
          <a:xfrm>
            <a:off x="6324307" y="2096705"/>
            <a:ext cx="2128277" cy="711247"/>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579">
                <a:solidFill>
                  <a:schemeClr val="tx1"/>
                </a:solidFill>
              </a:rPr>
              <a:t>Audit Committee</a:t>
            </a:r>
          </a:p>
        </p:txBody>
      </p:sp>
      <p:sp>
        <p:nvSpPr>
          <p:cNvPr id="6" name="Rectangle 5">
            <a:extLst>
              <a:ext uri="{FF2B5EF4-FFF2-40B4-BE49-F238E27FC236}">
                <a16:creationId xmlns:a16="http://schemas.microsoft.com/office/drawing/2014/main" id="{03A2BF57-4183-169C-93C7-A070D12E8292}"/>
              </a:ext>
            </a:extLst>
          </p:cNvPr>
          <p:cNvSpPr/>
          <p:nvPr/>
        </p:nvSpPr>
        <p:spPr>
          <a:xfrm>
            <a:off x="4923684" y="3425600"/>
            <a:ext cx="2239229" cy="786756"/>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579">
                <a:solidFill>
                  <a:schemeClr val="tx1"/>
                </a:solidFill>
              </a:rPr>
              <a:t>Chief Risk Officer</a:t>
            </a:r>
          </a:p>
        </p:txBody>
      </p:sp>
      <p:sp>
        <p:nvSpPr>
          <p:cNvPr id="7" name="Rectangle 6">
            <a:extLst>
              <a:ext uri="{FF2B5EF4-FFF2-40B4-BE49-F238E27FC236}">
                <a16:creationId xmlns:a16="http://schemas.microsoft.com/office/drawing/2014/main" id="{F21355AA-56BB-4FE9-8D67-FDA4E29B6FBC}"/>
              </a:ext>
            </a:extLst>
          </p:cNvPr>
          <p:cNvSpPr/>
          <p:nvPr/>
        </p:nvSpPr>
        <p:spPr>
          <a:xfrm>
            <a:off x="3054519" y="4670467"/>
            <a:ext cx="2239229" cy="786756"/>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579">
                <a:solidFill>
                  <a:schemeClr val="tx1"/>
                </a:solidFill>
              </a:rPr>
              <a:t>Chief Sustainability Officer</a:t>
            </a:r>
          </a:p>
        </p:txBody>
      </p:sp>
      <p:sp>
        <p:nvSpPr>
          <p:cNvPr id="8" name="Rectangle 7">
            <a:extLst>
              <a:ext uri="{FF2B5EF4-FFF2-40B4-BE49-F238E27FC236}">
                <a16:creationId xmlns:a16="http://schemas.microsoft.com/office/drawing/2014/main" id="{1A4E9885-4FE0-90B4-DF65-5B48F37F5A77}"/>
              </a:ext>
            </a:extLst>
          </p:cNvPr>
          <p:cNvSpPr/>
          <p:nvPr/>
        </p:nvSpPr>
        <p:spPr>
          <a:xfrm>
            <a:off x="6792847" y="4676214"/>
            <a:ext cx="2239229" cy="786756"/>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579">
                <a:solidFill>
                  <a:schemeClr val="tx1"/>
                </a:solidFill>
              </a:rPr>
              <a:t>Key Responsible Managers</a:t>
            </a:r>
          </a:p>
        </p:txBody>
      </p:sp>
      <p:cxnSp>
        <p:nvCxnSpPr>
          <p:cNvPr id="10" name="Straight Connector 9">
            <a:extLst>
              <a:ext uri="{FF2B5EF4-FFF2-40B4-BE49-F238E27FC236}">
                <a16:creationId xmlns:a16="http://schemas.microsoft.com/office/drawing/2014/main" id="{CE43E15D-D48F-8E87-7CDC-172DB6F10937}"/>
              </a:ext>
            </a:extLst>
          </p:cNvPr>
          <p:cNvCxnSpPr>
            <a:cxnSpLocks/>
            <a:stCxn id="5" idx="1"/>
            <a:endCxn id="3" idx="3"/>
          </p:cNvCxnSpPr>
          <p:nvPr/>
        </p:nvCxnSpPr>
        <p:spPr>
          <a:xfrm flipH="1">
            <a:off x="5431644" y="2452328"/>
            <a:ext cx="892663" cy="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4EF94893-564D-FC07-45F4-60A35460C548}"/>
              </a:ext>
            </a:extLst>
          </p:cNvPr>
          <p:cNvCxnSpPr>
            <a:cxnSpLocks/>
          </p:cNvCxnSpPr>
          <p:nvPr/>
        </p:nvCxnSpPr>
        <p:spPr>
          <a:xfrm flipV="1">
            <a:off x="4174134" y="2957919"/>
            <a:ext cx="0" cy="23384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17" name="Right Bracket 16">
            <a:extLst>
              <a:ext uri="{FF2B5EF4-FFF2-40B4-BE49-F238E27FC236}">
                <a16:creationId xmlns:a16="http://schemas.microsoft.com/office/drawing/2014/main" id="{1EEA7DE1-EBC5-AEDD-8A73-5CF752047094}"/>
              </a:ext>
            </a:extLst>
          </p:cNvPr>
          <p:cNvSpPr/>
          <p:nvPr/>
        </p:nvSpPr>
        <p:spPr>
          <a:xfrm rot="16200000">
            <a:off x="4057215" y="1439516"/>
            <a:ext cx="233840" cy="3738327"/>
          </a:xfrm>
          <a:prstGeom prst="rightBracket">
            <a:avLst/>
          </a:prstGeom>
          <a:noFill/>
          <a:ln w="28575"/>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sz="1579"/>
          </a:p>
        </p:txBody>
      </p:sp>
      <p:cxnSp>
        <p:nvCxnSpPr>
          <p:cNvPr id="18" name="Straight Connector 17">
            <a:extLst>
              <a:ext uri="{FF2B5EF4-FFF2-40B4-BE49-F238E27FC236}">
                <a16:creationId xmlns:a16="http://schemas.microsoft.com/office/drawing/2014/main" id="{9775296F-5D72-388D-2C92-EA631DA6EF69}"/>
              </a:ext>
            </a:extLst>
          </p:cNvPr>
          <p:cNvCxnSpPr>
            <a:cxnSpLocks/>
          </p:cNvCxnSpPr>
          <p:nvPr/>
        </p:nvCxnSpPr>
        <p:spPr>
          <a:xfrm flipV="1">
            <a:off x="6043298" y="4212355"/>
            <a:ext cx="0" cy="23384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19" name="Right Bracket 18">
            <a:extLst>
              <a:ext uri="{FF2B5EF4-FFF2-40B4-BE49-F238E27FC236}">
                <a16:creationId xmlns:a16="http://schemas.microsoft.com/office/drawing/2014/main" id="{CA91ED85-88CF-B499-9BFA-7CCAE4948541}"/>
              </a:ext>
            </a:extLst>
          </p:cNvPr>
          <p:cNvSpPr/>
          <p:nvPr/>
        </p:nvSpPr>
        <p:spPr>
          <a:xfrm rot="16200000">
            <a:off x="5926378" y="2693952"/>
            <a:ext cx="233840" cy="3738327"/>
          </a:xfrm>
          <a:prstGeom prst="rightBracket">
            <a:avLst/>
          </a:prstGeom>
          <a:noFill/>
          <a:ln w="28575"/>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sz="1579"/>
          </a:p>
        </p:txBody>
      </p:sp>
      <p:sp>
        <p:nvSpPr>
          <p:cNvPr id="9" name="Text Placeholder 8">
            <a:extLst>
              <a:ext uri="{FF2B5EF4-FFF2-40B4-BE49-F238E27FC236}">
                <a16:creationId xmlns:a16="http://schemas.microsoft.com/office/drawing/2014/main" id="{7ABEB46F-2E6E-CD7D-9D5A-EDC702BF2F8A}"/>
              </a:ext>
            </a:extLst>
          </p:cNvPr>
          <p:cNvSpPr>
            <a:spLocks noGrp="1"/>
          </p:cNvSpPr>
          <p:nvPr>
            <p:ph type="body" sz="quarter" idx="11"/>
          </p:nvPr>
        </p:nvSpPr>
        <p:spPr/>
        <p:txBody>
          <a:bodyPr/>
          <a:lstStyle/>
          <a:p>
            <a:r>
              <a:rPr lang="en-AU"/>
              <a:t>NCE example 7</a:t>
            </a:r>
          </a:p>
        </p:txBody>
      </p:sp>
    </p:spTree>
    <p:extLst>
      <p:ext uri="{BB962C8B-B14F-4D97-AF65-F5344CB8AC3E}">
        <p14:creationId xmlns:p14="http://schemas.microsoft.com/office/powerpoint/2010/main" val="130176373"/>
      </p:ext>
    </p:extLst>
  </p:cSld>
  <p:clrMapOvr>
    <a:masterClrMapping/>
  </p:clrMapOvr>
</p:sld>
</file>

<file path=ppt/theme/theme1.xml><?xml version="1.0" encoding="utf-8"?>
<a:theme xmlns:a="http://schemas.openxmlformats.org/drawingml/2006/main" name="Office Theme">
  <a:themeElements>
    <a:clrScheme name="ATPSNZ">
      <a:dk1>
        <a:sysClr val="windowText" lastClr="000000"/>
      </a:dk1>
      <a:lt1>
        <a:sysClr val="window" lastClr="FFFFFF"/>
      </a:lt1>
      <a:dk2>
        <a:srgbClr val="5271FF"/>
      </a:dk2>
      <a:lt2>
        <a:srgbClr val="E7E6E6"/>
      </a:lt2>
      <a:accent1>
        <a:srgbClr val="DFB558"/>
      </a:accent1>
      <a:accent2>
        <a:srgbClr val="359D9A"/>
      </a:accent2>
      <a:accent3>
        <a:srgbClr val="00338D"/>
      </a:accent3>
      <a:accent4>
        <a:srgbClr val="FFFFFF"/>
      </a:accent4>
      <a:accent5>
        <a:srgbClr val="FFFFFF"/>
      </a:accent5>
      <a:accent6>
        <a:srgbClr val="FFFFFF"/>
      </a:accent6>
      <a:hlink>
        <a:srgbClr val="0563C1"/>
      </a:hlink>
      <a:folHlink>
        <a:srgbClr val="954F72"/>
      </a:folHlink>
    </a:clrScheme>
    <a:fontScheme name="APSNZ">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SharedContentType xmlns="Microsoft.SharePoint.Taxonomy.ContentTypeSync" SourceId="c4b2c377-c74f-46b8-b62e-9cefa93d8fc8" ContentTypeId="0x010100B7B479F47583304BA8B631462CC772D7" PreviousValue="tru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of934ccb37d6451ba60cdb89c1817167 xmlns="a334ba3b-e131-42d3-95f3-2728f5a41884">
      <Terms xmlns="http://schemas.microsoft.com/office/infopath/2007/PartnerControls">
        <TermInfo xmlns="http://schemas.microsoft.com/office/infopath/2007/PartnerControls">
          <TermName xmlns="http://schemas.microsoft.com/office/infopath/2007/PartnerControls">Department of Finance</TermName>
          <TermId xmlns="http://schemas.microsoft.com/office/infopath/2007/PartnerControls">fd660e8f-8f31-49bd-92a3-d31d4da31afe</TermId>
        </TermInfo>
      </Terms>
    </of934ccb37d6451ba60cdb89c1817167>
    <Security_x0020_Classification xmlns="a334ba3b-e131-42d3-95f3-2728f5a41884">OFFICIAL</Security_x0020_Classification>
    <Original_x0020_Date_x0020_Created xmlns="a334ba3b-e131-42d3-95f3-2728f5a41884" xsi:nil="true"/>
    <TaxCatchAll xmlns="a334ba3b-e131-42d3-95f3-2728f5a41884">
      <Value>29</Value>
      <Value>38</Value>
      <Value>1</Value>
    </TaxCatchAll>
    <e0fcb3f570964638902a63147cd98219 xmlns="a334ba3b-e131-42d3-95f3-2728f5a41884">
      <Terms xmlns="http://schemas.microsoft.com/office/infopath/2007/PartnerControls">
        <TermInfo xmlns="http://schemas.microsoft.com/office/infopath/2007/PartnerControls">
          <TermName xmlns="http://schemas.microsoft.com/office/infopath/2007/PartnerControls">APS Net Zero Unit</TermName>
          <TermId xmlns="http://schemas.microsoft.com/office/infopath/2007/PartnerControls">3a7b3834-5ac8-43b7-9496-8f951dc2a7fa</TermId>
        </TermInfo>
      </Terms>
    </e0fcb3f570964638902a63147cd98219>
    <TaxKeywordTaxHTField xmlns="a334ba3b-e131-42d3-95f3-2728f5a41884">
      <Terms xmlns="http://schemas.microsoft.com/office/infopath/2007/PartnerControls">
        <TermInfo xmlns="http://schemas.microsoft.com/office/infopath/2007/PartnerControls">
          <TermName xmlns="http://schemas.microsoft.com/office/infopath/2007/PartnerControls">[SEC=OFFICIAL]</TermName>
          <TermId xmlns="http://schemas.microsoft.com/office/infopath/2007/PartnerControls">07351cc0-de73-4913-be2f-56f124cbf8bb</TermId>
        </TermInfo>
      </Terms>
    </TaxKeywordTaxHTField>
    <lf395e0388bc45bfb8642f07b9d090f4 xmlns="a334ba3b-e131-42d3-95f3-2728f5a41884">
      <Terms xmlns="http://schemas.microsoft.com/office/infopath/2007/PartnerControls"/>
    </lf395e0388bc45bfb8642f07b9d090f4>
    <f0888ba7078d4a1bac90b097c1ed0fad xmlns="a334ba3b-e131-42d3-95f3-2728f5a41884">
      <Terms xmlns="http://schemas.microsoft.com/office/infopath/2007/PartnerControls">
        <TermInfo xmlns="http://schemas.microsoft.com/office/infopath/2007/PartnerControls">
          <TermName xmlns="http://schemas.microsoft.com/office/infopath/2007/PartnerControls">Department of Finance</TermName>
          <TermId xmlns="http://schemas.microsoft.com/office/infopath/2007/PartnerControls">fd660e8f-8f31-49bd-92a3-d31d4da31afe</TermId>
        </TermInfo>
      </Terms>
    </f0888ba7078d4a1bac90b097c1ed0fad>
    <_dlc_DocId xmlns="6a7e9632-768a-49bf-85ac-c69233ab2a52">FIN11911-160868515-29395</_dlc_DocId>
    <_dlc_DocIdUrl xmlns="6a7e9632-768a-49bf-85ac-c69233ab2a52">
      <Url>https://financegovau.sharepoint.com/sites/M365_DoF_51011911/_layouts/15/DocIdRedir.aspx?ID=FIN11911-160868515-29395</Url>
      <Description>FIN11911-160868515-29395</Description>
    </_dlc_DocIdUrl>
    <lcf76f155ced4ddcb4097134ff3c332f xmlns="be197717-4ab4-4766-95be-e743bd2101d5">
      <Terms xmlns="http://schemas.microsoft.com/office/infopath/2007/PartnerControls"/>
    </lcf76f155ced4ddcb4097134ff3c332f>
    <_dlc_DocIdPersistId xmlns="6a7e9632-768a-49bf-85ac-c69233ab2a52" xsi:nil="true"/>
    <_Flow_SignoffStatus xmlns="be197717-4ab4-4766-95be-e743bd2101d5" xsi:nil="true"/>
  </documentManagement>
</p:properties>
</file>

<file path=customXml/item5.xml><?xml version="1.0" encoding="utf-8"?>
<ct:contentTypeSchema xmlns:ct="http://schemas.microsoft.com/office/2006/metadata/contentType" xmlns:ma="http://schemas.microsoft.com/office/2006/metadata/properties/metaAttributes" ct:_="" ma:_="" ma:contentTypeName="Finance Document" ma:contentTypeID="0x010100B7B479F47583304BA8B631462CC772D700067E51C991F65340AC36B9604578C197" ma:contentTypeVersion="52" ma:contentTypeDescription="Create a new document." ma:contentTypeScope="" ma:versionID="6bcd897c7537569d6355e0add31fc5fe">
  <xsd:schema xmlns:xsd="http://www.w3.org/2001/XMLSchema" xmlns:xs="http://www.w3.org/2001/XMLSchema" xmlns:p="http://schemas.microsoft.com/office/2006/metadata/properties" xmlns:ns2="a334ba3b-e131-42d3-95f3-2728f5a41884" xmlns:ns3="6a7e9632-768a-49bf-85ac-c69233ab2a52" xmlns:ns4="be197717-4ab4-4766-95be-e743bd2101d5" xmlns:ns5="bc0ad435-d67a-4fe2-9b47-ae50c5996250" targetNamespace="http://schemas.microsoft.com/office/2006/metadata/properties" ma:root="true" ma:fieldsID="9eddc8eeaf9b43e74bae4091360a4318" ns2:_="" ns3:_="" ns4:_="" ns5:_="">
    <xsd:import namespace="a334ba3b-e131-42d3-95f3-2728f5a41884"/>
    <xsd:import namespace="6a7e9632-768a-49bf-85ac-c69233ab2a52"/>
    <xsd:import namespace="be197717-4ab4-4766-95be-e743bd2101d5"/>
    <xsd:import namespace="bc0ad435-d67a-4fe2-9b47-ae50c5996250"/>
    <xsd:element name="properties">
      <xsd:complexType>
        <xsd:sequence>
          <xsd:element name="documentManagement">
            <xsd:complexType>
              <xsd:all>
                <xsd:element ref="ns2:Original_x0020_Date_x0020_Created" minOccurs="0"/>
                <xsd:element ref="ns3:_dlc_DocIdUrl" minOccurs="0"/>
                <xsd:element ref="ns4:_Flow_SignoffStatus" minOccurs="0"/>
                <xsd:element ref="ns2:e0fcb3f570964638902a63147cd98219" minOccurs="0"/>
                <xsd:element ref="ns2:f0888ba7078d4a1bac90b097c1ed0fad" minOccurs="0"/>
                <xsd:element ref="ns2:of934ccb37d6451ba60cdb89c1817167" minOccurs="0"/>
                <xsd:element ref="ns2:TaxKeywordTaxHTField" minOccurs="0"/>
                <xsd:element ref="ns2:lf395e0388bc45bfb8642f07b9d090f4" minOccurs="0"/>
                <xsd:element ref="ns2:TaxCatchAll" minOccurs="0"/>
                <xsd:element ref="ns4:MediaServiceFastMetadata" minOccurs="0"/>
                <xsd:element ref="ns5:SharedWithUsers" minOccurs="0"/>
                <xsd:element ref="ns5:SharedWithDetails" minOccurs="0"/>
                <xsd:element ref="ns4:MediaServiceMetadata" minOccurs="0"/>
                <xsd:element ref="ns4:MediaLengthInSeconds" minOccurs="0"/>
                <xsd:element ref="ns3:_dlc_DocId" minOccurs="0"/>
                <xsd:element ref="ns2:Security_x0020_Classification" minOccurs="0"/>
                <xsd:element ref="ns3:_dlc_DocIdPersistId" minOccurs="0"/>
                <xsd:element ref="ns4:MediaServiceDateTaken" minOccurs="0"/>
                <xsd:element ref="ns4:lcf76f155ced4ddcb4097134ff3c332f" minOccurs="0"/>
                <xsd:element ref="ns4:MediaServiceObjectDetectorVersions" minOccurs="0"/>
                <xsd:element ref="ns4:MediaServiceOCR" minOccurs="0"/>
                <xsd:element ref="ns4:MediaServiceGenerationTime" minOccurs="0"/>
                <xsd:element ref="ns4:MediaServiceEventHashCode" minOccurs="0"/>
                <xsd:element ref="ns2:TaxCatchAllLabel" minOccurs="0"/>
                <xsd:element ref="ns4:MediaServiceLocation"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34ba3b-e131-42d3-95f3-2728f5a41884" elementFormDefault="qualified">
    <xsd:import namespace="http://schemas.microsoft.com/office/2006/documentManagement/types"/>
    <xsd:import namespace="http://schemas.microsoft.com/office/infopath/2007/PartnerControls"/>
    <xsd:element name="Original_x0020_Date_x0020_Created" ma:index="6" nillable="true" ma:displayName="Original Date Created" ma:default="" ma:format="DateOnly" ma:internalName="Original_x0020_Date_x0020_Created" ma:readOnly="false">
      <xsd:simpleType>
        <xsd:restriction base="dms:DateTime"/>
      </xsd:simpleType>
    </xsd:element>
    <xsd:element name="e0fcb3f570964638902a63147cd98219" ma:index="11" nillable="true" ma:taxonomy="true" ma:internalName="e0fcb3f570964638902a63147cd98219" ma:taxonomyFieldName="Organisation_x0020_Unit" ma:displayName="Organisation Unit" ma:readOnly="false" ma:default="38;#APS Net Zero Unit|3a7b3834-5ac8-43b7-9496-8f951dc2a7fa" ma:fieldId="{e0fcb3f5-7096-4638-902a-63147cd98219}" ma:sspId="c4b2c377-c74f-46b8-b62e-9cefa93d8fc8" ma:termSetId="642ac736-c0d1-48cf-939c-a81b0e893448" ma:anchorId="00000000-0000-0000-0000-000000000000" ma:open="false" ma:isKeyword="false">
      <xsd:complexType>
        <xsd:sequence>
          <xsd:element ref="pc:Terms" minOccurs="0" maxOccurs="1"/>
        </xsd:sequence>
      </xsd:complexType>
    </xsd:element>
    <xsd:element name="f0888ba7078d4a1bac90b097c1ed0fad" ma:index="13" nillable="true" ma:taxonomy="true" ma:internalName="f0888ba7078d4a1bac90b097c1ed0fad" ma:taxonomyFieldName="Initiating_x0020_Entity" ma:displayName="Initiating Entity" ma:readOnly="false" ma:default="1;#Department of Finance|fd660e8f-8f31-49bd-92a3-d31d4da31afe" ma:fieldId="{f0888ba7-078d-4a1b-ac90-b097c1ed0fad}" ma:sspId="c4b2c377-c74f-46b8-b62e-9cefa93d8fc8" ma:termSetId="1dd44c57-eb90-49d3-b71d-825941fd7214" ma:anchorId="00000000-0000-0000-0000-000000000000" ma:open="false" ma:isKeyword="false">
      <xsd:complexType>
        <xsd:sequence>
          <xsd:element ref="pc:Terms" minOccurs="0" maxOccurs="1"/>
        </xsd:sequence>
      </xsd:complexType>
    </xsd:element>
    <xsd:element name="of934ccb37d6451ba60cdb89c1817167" ma:index="15" nillable="true" ma:taxonomy="true" ma:internalName="of934ccb37d6451ba60cdb89c1817167" ma:taxonomyFieldName="About_x0020_Entity" ma:displayName="About Entity" ma:readOnly="false" ma:default="1;#Department of Finance|fd660e8f-8f31-49bd-92a3-d31d4da31afe" ma:fieldId="{8f934ccb-37d6-451b-a60c-db89c1817167}" ma:sspId="c4b2c377-c74f-46b8-b62e-9cefa93d8fc8" ma:termSetId="1dd44c57-eb90-49d3-b71d-825941fd7214" ma:anchorId="00000000-0000-0000-0000-000000000000" ma:open="false" ma:isKeyword="false">
      <xsd:complexType>
        <xsd:sequence>
          <xsd:element ref="pc:Terms" minOccurs="0" maxOccurs="1"/>
        </xsd:sequence>
      </xsd:complexType>
    </xsd:element>
    <xsd:element name="TaxKeywordTaxHTField" ma:index="17" nillable="true" ma:taxonomy="true" ma:internalName="TaxKeywordTaxHTField" ma:taxonomyFieldName="TaxKeyword" ma:displayName="Enterprise Keywords" ma:readOnly="false" ma:fieldId="{23f27201-bee3-471e-b2e7-b64fd8b7ca38}" ma:taxonomyMulti="true" ma:sspId="c4b2c377-c74f-46b8-b62e-9cefa93d8fc8" ma:termSetId="00000000-0000-0000-0000-000000000000" ma:anchorId="00000000-0000-0000-0000-000000000000" ma:open="true" ma:isKeyword="true">
      <xsd:complexType>
        <xsd:sequence>
          <xsd:element ref="pc:Terms" minOccurs="0" maxOccurs="1"/>
        </xsd:sequence>
      </xsd:complexType>
    </xsd:element>
    <xsd:element name="lf395e0388bc45bfb8642f07b9d090f4" ma:index="20" nillable="true" ma:taxonomy="true" ma:internalName="lf395e0388bc45bfb8642f07b9d090f4" ma:taxonomyFieldName="Function_x0020_and_x0020_Activity" ma:displayName="Function and Activity" ma:readOnly="false" ma:default="" ma:fieldId="{5f395e03-88bc-45bf-b864-2f07b9d090f4}" ma:sspId="c4b2c377-c74f-46b8-b62e-9cefa93d8fc8" ma:termSetId="d6a09c5b-e950-47cc-8e6b-7e27719f9f0b" ma:anchorId="00000000-0000-0000-0000-000000000000" ma:open="false" ma:isKeyword="false">
      <xsd:complexType>
        <xsd:sequence>
          <xsd:element ref="pc:Terms" minOccurs="0" maxOccurs="1"/>
        </xsd:sequence>
      </xsd:complexType>
    </xsd:element>
    <xsd:element name="TaxCatchAll" ma:index="21" nillable="true" ma:displayName="Taxonomy Catch All Column" ma:hidden="true" ma:list="{147f64ec-0960-41ab-a2b8-1cb034dcfdc7}" ma:internalName="TaxCatchAll" ma:readOnly="false" ma:showField="CatchAllData" ma:web="bc0ad435-d67a-4fe2-9b47-ae50c5996250">
      <xsd:complexType>
        <xsd:complexContent>
          <xsd:extension base="dms:MultiChoiceLookup">
            <xsd:sequence>
              <xsd:element name="Value" type="dms:Lookup" maxOccurs="unbounded" minOccurs="0" nillable="true"/>
            </xsd:sequence>
          </xsd:extension>
        </xsd:complexContent>
      </xsd:complexType>
    </xsd:element>
    <xsd:element name="Security_x0020_Classification" ma:index="28" nillable="true" ma:displayName="Security Classification" ma:default="OFFICIAL" ma:format="Dropdown" ma:hidden="true" ma:internalName="Security_x0020_Classification" ma:readOnly="false">
      <xsd:simpleType>
        <xsd:union memberTypes="dms:Text">
          <xsd:simpleType>
            <xsd:restriction base="dms:Choice">
              <xsd:enumeration value="UNOFFICIAL"/>
              <xsd:enumeration value="OFFICIAL"/>
              <xsd:enumeration value="OFFICIAL:Sensitive"/>
              <xsd:enumeration value="OFFICIAL:Sensitive, Personal-Privacy"/>
              <xsd:enumeration value="OFFICIAL:Sensitive, Legal-Privilege"/>
              <xsd:enumeration value="OFFICIAL:Sensitive, Legislative-Secrecy"/>
              <xsd:enumeration value="OFFICIAL:Sensitive, SH:National-Cabinet"/>
              <xsd:enumeration value="OFFICIAL:Sensitive, SH:National-Cabinet, Personal-Privacy"/>
              <xsd:enumeration value="OFFICIAL:Sensitive, SH:National-Cabinet, Legislative-Secrecy"/>
              <xsd:enumeration value="OFFICIAL:Sensitive, SH:National-Cabinet, Legal-Privilege"/>
              <xsd:enumeration value="PROTECTED"/>
              <xsd:enumeration value="PROTECTED, Legal-Privilege"/>
              <xsd:enumeration value="PROTECTED, Personal-Privacy"/>
              <xsd:enumeration value="PROTECTED, Legislative-Secrecy"/>
              <xsd:enumeration value="PROTECTED SH:CABINET"/>
              <xsd:enumeration value="PROTECTED SH:CABINET, Personal-Privacy"/>
              <xsd:enumeration value="PROTECTED SH:CABINET, Legal-Privilege"/>
              <xsd:enumeration value="PROTECTED SH:CABINET, Legislative-Secrecy"/>
              <xsd:enumeration value="PROTECTED SH:National-Cabinet"/>
              <xsd:enumeration value="PROTECTED SH:National-Cabinet, Personal-Privacy"/>
              <xsd:enumeration value="PROTECTED SH:National-Cabinet, Legal-Privilege"/>
              <xsd:enumeration value="PROTECTED SH:National-Cabinet, Legislative-Secrecy"/>
              <xsd:enumeration value="UNCLASSIFIED"/>
              <xsd:enumeration value="UNCLASSIFIED - Sensitive: Personal"/>
              <xsd:enumeration value="UNCLASSIFIED - Sensitive: Legal"/>
              <xsd:enumeration value="UNCLASSIFIED - Sensitive"/>
              <xsd:enumeration value="For Official Use Only"/>
              <xsd:enumeration value="PROTECTED - Sensitive"/>
              <xsd:enumeration value="PROTECTED - Sensitive: Personal"/>
              <xsd:enumeration value="PROTECTED - Sensitive: Cabinet"/>
              <xsd:enumeration value="PROTECTED - Sensitive: Legal"/>
              <xsd:enumeration value="PROTECTED:CABINET"/>
            </xsd:restriction>
          </xsd:simpleType>
        </xsd:union>
      </xsd:simpleType>
    </xsd:element>
    <xsd:element name="TaxCatchAllLabel" ma:index="37" nillable="true" ma:displayName="Taxonomy Catch All Column1" ma:hidden="true" ma:list="{147f64ec-0960-41ab-a2b8-1cb034dcfdc7}" ma:internalName="TaxCatchAllLabel" ma:readOnly="true" ma:showField="CatchAllDataLabel" ma:web="bc0ad435-d67a-4fe2-9b47-ae50c599625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a7e9632-768a-49bf-85ac-c69233ab2a52" elementFormDefault="qualified">
    <xsd:import namespace="http://schemas.microsoft.com/office/2006/documentManagement/types"/>
    <xsd:import namespace="http://schemas.microsoft.com/office/infopath/2007/PartnerControls"/>
    <xsd:element name="_dlc_DocIdUrl" ma:index="7"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27" nillable="true" ma:displayName="Document ID Value" ma:description="The value of the document ID assigned to this item." ma:hidden="true" ma:indexed="true" ma:internalName="_dlc_DocId" ma:readOnly="false">
      <xsd:simpleType>
        <xsd:restriction base="dms:Text"/>
      </xsd:simpleType>
    </xsd:element>
    <xsd:element name="_dlc_DocIdPersistId" ma:index="29" nillable="true" ma:displayName="Persist ID" ma:description="Keep ID on add." ma:hidden="true" ma:internalName="_dlc_DocIdPersistI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e197717-4ab4-4766-95be-e743bd2101d5" elementFormDefault="qualified">
    <xsd:import namespace="http://schemas.microsoft.com/office/2006/documentManagement/types"/>
    <xsd:import namespace="http://schemas.microsoft.com/office/infopath/2007/PartnerControls"/>
    <xsd:element name="_Flow_SignoffStatus" ma:index="9" nillable="true" ma:displayName="Sign-off status" ma:internalName="Sign_x002d_off_x0020_status" ma:readOnly="false">
      <xsd:simpleType>
        <xsd:restriction base="dms:Text"/>
      </xsd:simpleType>
    </xsd:element>
    <xsd:element name="MediaServiceFastMetadata" ma:index="22" nillable="true" ma:displayName="MediaServiceFastMetadata" ma:hidden="true" ma:internalName="MediaServiceFastMetadata" ma:readOnly="true">
      <xsd:simpleType>
        <xsd:restriction base="dms:Note"/>
      </xsd:simpleType>
    </xsd:element>
    <xsd:element name="MediaServiceMetadata" ma:index="25" nillable="true" ma:displayName="MediaServiceMetadata" ma:hidden="true" ma:internalName="MediaServiceMetadata" ma:readOnly="true">
      <xsd:simpleType>
        <xsd:restriction base="dms:Note"/>
      </xsd:simpleType>
    </xsd:element>
    <xsd:element name="MediaLengthInSeconds" ma:index="26" nillable="true" ma:displayName="MediaLengthInSeconds" ma:hidden="true" ma:internalName="MediaLengthInSeconds" ma:readOnly="true">
      <xsd:simpleType>
        <xsd:restriction base="dms:Unknown"/>
      </xsd:simpleType>
    </xsd:element>
    <xsd:element name="MediaServiceDateTaken" ma:index="30" nillable="true" ma:displayName="MediaServiceDateTaken" ma:hidden="true" ma:indexed="true" ma:internalName="MediaServiceDateTaken" ma:readOnly="true">
      <xsd:simpleType>
        <xsd:restriction base="dms:Text"/>
      </xsd:simpleType>
    </xsd:element>
    <xsd:element name="lcf76f155ced4ddcb4097134ff3c332f" ma:index="32" nillable="true" ma:taxonomy="true" ma:internalName="lcf76f155ced4ddcb4097134ff3c332f" ma:taxonomyFieldName="MediaServiceImageTags" ma:displayName="Image Tags" ma:readOnly="false" ma:fieldId="{5cf76f15-5ced-4ddc-b409-7134ff3c332f}" ma:taxonomyMulti="true" ma:sspId="c4b2c377-c74f-46b8-b62e-9cefa93d8fc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3" nillable="true" ma:displayName="MediaServiceObjectDetectorVersions" ma:hidden="true" ma:indexed="true" ma:internalName="MediaServiceObjectDetectorVersions" ma:readOnly="true">
      <xsd:simpleType>
        <xsd:restriction base="dms:Text"/>
      </xsd:simpleType>
    </xsd:element>
    <xsd:element name="MediaServiceOCR" ma:index="34" nillable="true" ma:displayName="Extracted Text" ma:hidden="true" ma:internalName="MediaServiceOCR" ma:readOnly="true">
      <xsd:simpleType>
        <xsd:restriction base="dms:Note"/>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Location" ma:index="38" nillable="true" ma:displayName="Location" ma:hidden="true" ma:indexed="true" ma:internalName="MediaServiceLocation" ma:readOnly="true">
      <xsd:simpleType>
        <xsd:restriction base="dms:Text"/>
      </xsd:simpleType>
    </xsd:element>
    <xsd:element name="MediaServiceSearchProperties" ma:index="3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0ad435-d67a-4fe2-9b47-ae50c5996250" elementFormDefault="qualified">
    <xsd:import namespace="http://schemas.microsoft.com/office/2006/documentManagement/types"/>
    <xsd:import namespace="http://schemas.microsoft.com/office/infopath/2007/PartnerControls"/>
    <xsd:element name="SharedWithUsers" ma:index="23"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1B20C0-D824-4577-85B8-761D407BB8CF}">
  <ds:schemaRefs>
    <ds:schemaRef ds:uri="http://schemas.microsoft.com/sharepoint/events"/>
  </ds:schemaRefs>
</ds:datastoreItem>
</file>

<file path=customXml/itemProps2.xml><?xml version="1.0" encoding="utf-8"?>
<ds:datastoreItem xmlns:ds="http://schemas.openxmlformats.org/officeDocument/2006/customXml" ds:itemID="{2BE4607E-9CC9-45F3-A917-193A3AB8F4FF}">
  <ds:schemaRefs>
    <ds:schemaRef ds:uri="Microsoft.SharePoint.Taxonomy.ContentTypeSync"/>
  </ds:schemaRefs>
</ds:datastoreItem>
</file>

<file path=customXml/itemProps3.xml><?xml version="1.0" encoding="utf-8"?>
<ds:datastoreItem xmlns:ds="http://schemas.openxmlformats.org/officeDocument/2006/customXml" ds:itemID="{22CC6F84-B5AD-4BB2-A590-F215CD8581A3}">
  <ds:schemaRefs>
    <ds:schemaRef ds:uri="http://schemas.microsoft.com/sharepoint/v3/contenttype/forms"/>
  </ds:schemaRefs>
</ds:datastoreItem>
</file>

<file path=customXml/itemProps4.xml><?xml version="1.0" encoding="utf-8"?>
<ds:datastoreItem xmlns:ds="http://schemas.openxmlformats.org/officeDocument/2006/customXml" ds:itemID="{FB0E274B-9E42-4925-BED2-591183498F23}">
  <ds:schemaRefs>
    <ds:schemaRef ds:uri="6a7e9632-768a-49bf-85ac-c69233ab2a52"/>
    <ds:schemaRef ds:uri="a334ba3b-e131-42d3-95f3-2728f5a41884"/>
    <ds:schemaRef ds:uri="bc0ad435-d67a-4fe2-9b47-ae50c5996250"/>
    <ds:schemaRef ds:uri="be197717-4ab4-4766-95be-e743bd2101d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5.xml><?xml version="1.0" encoding="utf-8"?>
<ds:datastoreItem xmlns:ds="http://schemas.openxmlformats.org/officeDocument/2006/customXml" ds:itemID="{B555AD19-FCFB-4F07-8B5A-B98063DE0222}">
  <ds:schemaRefs>
    <ds:schemaRef ds:uri="6a7e9632-768a-49bf-85ac-c69233ab2a52"/>
    <ds:schemaRef ds:uri="a334ba3b-e131-42d3-95f3-2728f5a41884"/>
    <ds:schemaRef ds:uri="bc0ad435-d67a-4fe2-9b47-ae50c5996250"/>
    <ds:schemaRef ds:uri="be197717-4ab4-4766-95be-e743bd2101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deff24bb-2089-4400-8c8e-f71e680378b2}" enabled="0" method="" siteId="{deff24bb-2089-4400-8c8e-f71e680378b2}" removed="1"/>
</clbl:labelList>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13</Slides>
  <Notes>13</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Example Governance Diagrams</vt:lpstr>
      <vt:lpstr>Example Governance Diagrams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KPMG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Manguy, Thomas</dc:creator>
  <cp:keywords>[SEC=OFFICIAL]</cp:keywords>
  <cp:revision>1</cp:revision>
  <dcterms:created xsi:type="dcterms:W3CDTF">2023-06-20T06:14:09Z</dcterms:created>
  <dcterms:modified xsi:type="dcterms:W3CDTF">2024-11-27T22:46:01Z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0x010100B7B479F47583304BA8B631462CC772D700067E51C991F65340AC36B9604578C197</vt:lpwstr>
  </property>
  <property fmtid="{D5CDD505-2E9C-101B-9397-08002B2CF9AE}" pid="3" name="_dlc_DocIdItemGuid">
    <vt:lpwstr>6d7585f0-dcb0-4916-878e-29e75e93a457</vt:lpwstr>
  </property>
  <property fmtid="{D5CDD505-2E9C-101B-9397-08002B2CF9AE}" pid="4" name="About Entity">
    <vt:lpwstr>1;#Department of Finance|fd660e8f-8f31-49bd-92a3-d31d4da31afe</vt:lpwstr>
  </property>
  <property fmtid="{D5CDD505-2E9C-101B-9397-08002B2CF9AE}" pid="5" name="Initiating Entity">
    <vt:lpwstr>1;#Department of Finance|fd660e8f-8f31-49bd-92a3-d31d4da31afe</vt:lpwstr>
  </property>
  <property fmtid="{D5CDD505-2E9C-101B-9397-08002B2CF9AE}" pid="6" name="Organisation Unit">
    <vt:lpwstr>38;#APS Net Zero Unit|3a7b3834-5ac8-43b7-9496-8f951dc2a7fa</vt:lpwstr>
  </property>
  <property fmtid="{D5CDD505-2E9C-101B-9397-08002B2CF9AE}" pid="7" name="PM_Namespace">
    <vt:lpwstr>gov.au</vt:lpwstr>
  </property>
  <property fmtid="{D5CDD505-2E9C-101B-9397-08002B2CF9AE}" pid="8" name="PM_Caveats_Count">
    <vt:lpwstr>0</vt:lpwstr>
  </property>
  <property fmtid="{D5CDD505-2E9C-101B-9397-08002B2CF9AE}" pid="9" name="PM_Version">
    <vt:lpwstr>2018.4</vt:lpwstr>
  </property>
  <property fmtid="{D5CDD505-2E9C-101B-9397-08002B2CF9AE}" pid="10" name="PM_Note">
    <vt:lpwstr/>
  </property>
  <property fmtid="{D5CDD505-2E9C-101B-9397-08002B2CF9AE}" pid="11" name="PMHMAC">
    <vt:lpwstr>v=2022.1;a=SHA256;h=E277E04CBD84A12306B8D84CF8C90BEC9D79EA4F1B97FF7A5173EDA022EA37B6</vt:lpwstr>
  </property>
  <property fmtid="{D5CDD505-2E9C-101B-9397-08002B2CF9AE}" pid="12" name="PM_Qualifier">
    <vt:lpwstr/>
  </property>
  <property fmtid="{D5CDD505-2E9C-101B-9397-08002B2CF9AE}" pid="13" name="PM_SecurityClassification">
    <vt:lpwstr>OFFICIAL</vt:lpwstr>
  </property>
  <property fmtid="{D5CDD505-2E9C-101B-9397-08002B2CF9AE}" pid="14" name="PM_ProtectiveMarkingValue_Header">
    <vt:lpwstr>OFFICIAL</vt:lpwstr>
  </property>
  <property fmtid="{D5CDD505-2E9C-101B-9397-08002B2CF9AE}" pid="15" name="PM_OriginationTimeStamp">
    <vt:lpwstr>2024-02-06T22:33:03Z</vt:lpwstr>
  </property>
  <property fmtid="{D5CDD505-2E9C-101B-9397-08002B2CF9AE}" pid="16" name="PM_Markers">
    <vt:lpwstr/>
  </property>
  <property fmtid="{D5CDD505-2E9C-101B-9397-08002B2CF9AE}" pid="17" name="MSIP_Label_87d6481e-ccdd-4ab6-8b26-05a0df5699e7_Name">
    <vt:lpwstr>OFFICIAL</vt:lpwstr>
  </property>
  <property fmtid="{D5CDD505-2E9C-101B-9397-08002B2CF9AE}" pid="18" name="MSIP_Label_87d6481e-ccdd-4ab6-8b26-05a0df5699e7_SiteId">
    <vt:lpwstr>08954cee-4782-4ff6-9ad5-1997dccef4b0</vt:lpwstr>
  </property>
  <property fmtid="{D5CDD505-2E9C-101B-9397-08002B2CF9AE}" pid="19" name="MSIP_Label_87d6481e-ccdd-4ab6-8b26-05a0df5699e7_Enabled">
    <vt:lpwstr>true</vt:lpwstr>
  </property>
  <property fmtid="{D5CDD505-2E9C-101B-9397-08002B2CF9AE}" pid="20" name="PM_OriginatorUserAccountName_SHA256">
    <vt:lpwstr>CB541A1E14058116BA75123F26DF2F98AE10F6ECE9B1BFE09EC181E1907FDB5C</vt:lpwstr>
  </property>
  <property fmtid="{D5CDD505-2E9C-101B-9397-08002B2CF9AE}" pid="21" name="MSIP_Label_87d6481e-ccdd-4ab6-8b26-05a0df5699e7_SetDate">
    <vt:lpwstr>2024-02-06T22:33:03Z</vt:lpwstr>
  </property>
  <property fmtid="{D5CDD505-2E9C-101B-9397-08002B2CF9AE}" pid="22" name="MSIP_Label_87d6481e-ccdd-4ab6-8b26-05a0df5699e7_Method">
    <vt:lpwstr>Privileged</vt:lpwstr>
  </property>
  <property fmtid="{D5CDD505-2E9C-101B-9397-08002B2CF9AE}" pid="23" name="MSIP_Label_87d6481e-ccdd-4ab6-8b26-05a0df5699e7_ContentBits">
    <vt:lpwstr>0</vt:lpwstr>
  </property>
  <property fmtid="{D5CDD505-2E9C-101B-9397-08002B2CF9AE}" pid="24" name="MSIP_Label_87d6481e-ccdd-4ab6-8b26-05a0df5699e7_ActionId">
    <vt:lpwstr>8a0722f6e85440dfb4f8315f1bac4c72</vt:lpwstr>
  </property>
  <property fmtid="{D5CDD505-2E9C-101B-9397-08002B2CF9AE}" pid="25" name="PM_InsertionValue">
    <vt:lpwstr>OFFICIAL</vt:lpwstr>
  </property>
  <property fmtid="{D5CDD505-2E9C-101B-9397-08002B2CF9AE}" pid="26" name="PM_Originator_Hash_SHA1">
    <vt:lpwstr>70C4B1B9B7CAEB70948D6C66A46AE9BDA78CDD2D</vt:lpwstr>
  </property>
  <property fmtid="{D5CDD505-2E9C-101B-9397-08002B2CF9AE}" pid="27" name="PM_DisplayValueSecClassificationWithQualifier">
    <vt:lpwstr>OFFICIAL</vt:lpwstr>
  </property>
  <property fmtid="{D5CDD505-2E9C-101B-9397-08002B2CF9AE}" pid="28" name="PM_Originating_FileId">
    <vt:lpwstr>E0F9726164C2450CA3CED2A6798912EB</vt:lpwstr>
  </property>
  <property fmtid="{D5CDD505-2E9C-101B-9397-08002B2CF9AE}" pid="29" name="PM_ProtectiveMarkingValue_Footer">
    <vt:lpwstr>OFFICIAL</vt:lpwstr>
  </property>
  <property fmtid="{D5CDD505-2E9C-101B-9397-08002B2CF9AE}" pid="30" name="PM_ProtectiveMarkingImage_Header">
    <vt:lpwstr>C:\Program Files\Common Files\janusNET Shared\janusSEAL\Images\DocumentSlashBlue.png</vt:lpwstr>
  </property>
  <property fmtid="{D5CDD505-2E9C-101B-9397-08002B2CF9AE}" pid="31" name="PM_ProtectiveMarkingImage_Footer">
    <vt:lpwstr>C:\Program Files\Common Files\janusNET Shared\janusSEAL\Images\DocumentSlashBlue.png</vt:lpwstr>
  </property>
  <property fmtid="{D5CDD505-2E9C-101B-9397-08002B2CF9AE}" pid="32" name="PM_Display">
    <vt:lpwstr>OFFICIAL</vt:lpwstr>
  </property>
  <property fmtid="{D5CDD505-2E9C-101B-9397-08002B2CF9AE}" pid="33" name="PM_OriginatorDomainName_SHA256">
    <vt:lpwstr>325440F6CA31C4C3BCE4433552DC42928CAAD3E2731ABE35FDE729ECEB763AF0</vt:lpwstr>
  </property>
  <property fmtid="{D5CDD505-2E9C-101B-9397-08002B2CF9AE}" pid="34" name="PMUuid">
    <vt:lpwstr>v=2022.2;d=gov.au;g=46DD6D7C-8107-577B-BC6E-F348953B2E44</vt:lpwstr>
  </property>
  <property fmtid="{D5CDD505-2E9C-101B-9397-08002B2CF9AE}" pid="35" name="PM_Hash_Version">
    <vt:lpwstr>2022.1</vt:lpwstr>
  </property>
  <property fmtid="{D5CDD505-2E9C-101B-9397-08002B2CF9AE}" pid="36" name="PM_Hash_Salt_Prev">
    <vt:lpwstr>EC2D0AF46A94FE0CEEC5C74500012A4A</vt:lpwstr>
  </property>
  <property fmtid="{D5CDD505-2E9C-101B-9397-08002B2CF9AE}" pid="37" name="PM_Hash_Salt">
    <vt:lpwstr>EC2D0AF46A94FE0CEEC5C74500012A4A</vt:lpwstr>
  </property>
  <property fmtid="{D5CDD505-2E9C-101B-9397-08002B2CF9AE}" pid="38" name="PM_Hash_SHA1">
    <vt:lpwstr>605898369B883FD9859BD422420B1615257CC4B7</vt:lpwstr>
  </property>
  <property fmtid="{D5CDD505-2E9C-101B-9397-08002B2CF9AE}" pid="39" name="PM_PrintOutPlacement_PPT">
    <vt:lpwstr/>
  </property>
  <property fmtid="{D5CDD505-2E9C-101B-9397-08002B2CF9AE}" pid="40" name="TaxKeyword">
    <vt:lpwstr>29;#[SEC=OFFICIAL]|07351cc0-de73-4913-be2f-56f124cbf8bb</vt:lpwstr>
  </property>
  <property fmtid="{D5CDD505-2E9C-101B-9397-08002B2CF9AE}" pid="41" name="MediaServiceImageTags">
    <vt:lpwstr/>
  </property>
  <property fmtid="{D5CDD505-2E9C-101B-9397-08002B2CF9AE}" pid="42" name="Function and Activity">
    <vt:lpwstr/>
  </property>
  <property fmtid="{D5CDD505-2E9C-101B-9397-08002B2CF9AE}" pid="43" name="Organisation_x0020_Unit">
    <vt:lpwstr>38;#APS Net Zero Unit|3a7b3834-5ac8-43b7-9496-8f951dc2a7fa</vt:lpwstr>
  </property>
  <property fmtid="{D5CDD505-2E9C-101B-9397-08002B2CF9AE}" pid="44" name="About_x0020_Entity">
    <vt:lpwstr>1;#Department of Finance|fd660e8f-8f31-49bd-92a3-d31d4da31afe</vt:lpwstr>
  </property>
  <property fmtid="{D5CDD505-2E9C-101B-9397-08002B2CF9AE}" pid="45" name="Function_x0020_and_x0020_Activity">
    <vt:lpwstr/>
  </property>
  <property fmtid="{D5CDD505-2E9C-101B-9397-08002B2CF9AE}" pid="46" name="Initiating_x0020_Entity">
    <vt:lpwstr>1;#Department of Finance|fd660e8f-8f31-49bd-92a3-d31d4da31afe</vt:lpwstr>
  </property>
</Properties>
</file>